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глагола: знакомимся с новой темой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Инфинитив: действие без времени и лица.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часто встречается в учебных заданиях и помогает быстро узнать слово-действие. Он подсказывает, что делает слово в тексте, и нужен в просьбах, советах, правилах и коротких командах.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знать инфинитив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легко узнать по вопросам: что делать? и что сделать?. Они помогают понять, что перед нами именно неопределённая форма глагола, а не другая его форма.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задаёт инфинитив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что делать? относится к действию, которое идёт, повторяется или ещё не закончено: играть, читать, рисовать. Такое действие будто движется вперёд без остановки.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что сделать? показывает завершённое или запланированное действие: сыграть, прочитать, нарисовать. По этим двум вопросам школьнику удобно находить инфинитив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инфинитива нет лица: нельзя сказать, кто именно выполняет действие — я, ты, он или они. Он называет действие вообще, без указания исполнителя.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у инфинитива нет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нет числа, поэтому форма не показывает, один человек действует или много. Слово остаётся одинаковым и не меняется по этому признаку.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инфинитива нет времени: он не сообщает, происходит действие сейчас, было вчера или будет завтра. Это делает его особенно общим и нейтральным.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такой общей формы его и называют неопределённым. Он словно говорит: «Действие есть, а подробности пока спрятались».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29017" y="3418395"/>
            <a:ext cx="174825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неопределённая форма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-ть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инфинитивы оканчиваются на -ть: читать, писать, играть. Это самое привычное окончание, которое часто встречается в словах из школьной жизни и легко запоминается.
</a:t>
            </a:r>
            <a:endParaRPr lang="en-US" sz="1024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-ти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заканчиваются на -ти: нести, идти, плести. Такое окончание помогает узнать неопределённую форму, даже если слово выглядит не совсем обычно.
</a:t>
            </a:r>
            <a:endParaRPr lang="en-US" sz="1094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-чь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беречь, помочь, стеречь на конце слышится и пишется -чь. Здесь мягкий знак особенно важен: он помогает правильно узнать и написать инфинитив.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часто встречается в правилах, памятках и школьных напоминаниях: мыть руки, не бегать по коридору, закрыть учебник, убрать карандаши. Он делает указание коротким и понятным.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 школьной жизни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удобна, потому что называет само действие без лишних слов. Её легко прочитать на доске, в тетради или на плакате у двери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инфинитив в 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узнать неопределённую форму глагола без ошибки.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бывает несовершенного вида, если называет действие без конца и без результата: читать, лепить, строить. Такое действие может повторяться снова и снова.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действия в инфинитиве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 показывает действие, которое уже завершилось или должно завершиться: прочитать, слепить, построить. Здесь важен именно итог, а не сам процесс.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разница помогает точнее понимать смысл слова в тексте. Иногда одно и то же действие звучит по-разному, если смотрим на процесс или на результат.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главное — заметить, что виды отвечают за смысл, а не за длину слова. Они помогают выбирать нужный глагол в упражнении и в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43859" y="3449281"/>
            <a:ext cx="18765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после слов-помощников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слова хочу часто стоит инфинитив: хочу читать, хочу рисовать, хочу помочь. Вместе они показывают желание выполнить действие, как маленький план на день.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могу соединяется с инфинитивом, когда речь идёт о возможности: могу решить, могу убрать, могу написать. Инфинитив называет действие, а слово-помощник говорит, что оно по силам.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надо инфинитив показывает обязанность или необходимость: надо открыть, надо повторить, надо беречь. Такая пара звучит коротко и очень понятно, как добрый школьный совет.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решил помогает передать выбор или намерение: решил прочитать, решил нарисовать, решил сделать. Инфинитив в таких сочетаниях называет саму задачу, а не её исполнителя.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частицей не инфинитив обычно пишется раздельно: не шуметь, не спешить, не кричать. Такое написание часто встречается в правилах, просьбах и вежливых запретах.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пишется не с инфинитивом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показывает, что действие нежелательно, запрещено или не должно случиться. Поэтому в предложении она помогает сразу понять смысл предупреждения или совета.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достаточно запомнить: если перед словом стоит не и оно остаётся инфинитивом, чаще всего пишем раздельно. Это полезная маленькая хитрость для школьника.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вопрос к слову: инфинитив отвечает на что делать? или что сделать?, а не на вопросы про действие в настоящем времени.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инфинитив с другими формами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 слово с личными формами глагола. Если рядом стоят читаю, бежит, пишут, значит эти слова изменяются по лицам и числам.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инфинитива нет подсказки, кто именно выполняет действие: я, ты, он или они. Он называет действие в общем виде, как на школьной вывеске.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узнать по вопросам и оно не показывает лицо и число, это неопределённая форма. Такая проверка помогает не спешить и не путаться.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мягкий знак особенно важен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Свеча, которая помогает запомнить жечь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тёмной комнате маленькая свеча горит спокойно и ровно. Рядом легко представить слово жечь: огонь может согревать, а может и повредить, если не быть осторожным.
</a:t>
            </a:r>
            <a:endParaRPr lang="en-US" sz="127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Печь, в которой рождается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печь похожа на доброго помощника. Она напоминает о слове печь, где мягкий знак помогает не ошибиться, как и в других инфинитивах школьной темы.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то, что особенно дорого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бережёт книгу, игрушку или здоровье, он как будто ставит их под защиту. Слово беречь тоже требует внимательности: мягкий знак здесь важен для правильного письма.
</a:t>
            </a:r>
            <a:endParaRPr lang="en-US" sz="12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инфинитив помогает 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для каких речевых задач школьнику полезна неопределённая форма глагола.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8555" y="1581445"/>
            <a:ext cx="174825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инфинитив звучит особенно уместно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делает пословицу общей и понятной для всех. Слова учиться, беречь, помогать звучат как добрый совет, который подходит каждому школьнику.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правилах инфинитив помогает быстро назвать нужное действие: не шуметь, не спешить, выполнять аккуратно. Такая форма звучит строго, но спокойно.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удобно использовать в коротких напоминаниях и подсказках. Он не перегружает фразу лишними словами и помогает сразу понять, что нужно делать.
</a:t>
            </a:r>
            <a:endParaRPr lang="en-US" sz="10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 предложении слово, которое обозначает действие. Потом задай к нему вопрос что делать? или что сделать?, чтобы проверить, подходит ли оно к теме.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поиска инфинитива в упражнении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окончание слова. Чаще всего у инфинитива есть -ть, -ти или -чь, и это помогает узнать его быстрее, почти как маленькая подсказка.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проверь, меняется ли слово по лицам и числам. Если оно остаётся одинаковым, а вопрос совпадает, перед тобой неопределённая форма глагола.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инфинитива с орфографией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конце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инфинитивах мягкий знак стоит в конце слова и помогает узнать форму глагола. Он словно тихий знак-помощник, который не шумит, но очень нужен.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помогает писать без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ищет -ть, -ти или -чь, ему легче не перепутать буквы. Так орфография становится понятнее, а проверка слова — спокойной и уверенной.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096" y="1768877"/>
            <a:ext cx="208200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792" y="1768877"/>
            <a:ext cx="182175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третьеклассников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иногда смешивают инфинитив и личную форму: читать — читаю, писать — пишет. Чтобы не ошибиться, нужно сначала задать правильный вопрос к слову.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проверяют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спросить что делать? или что сделать?, слово может показаться знакомым, но всё равно оказаться другой формой глагола. Вопрос — лучший помощник.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не изменяется по лицам и числам, а личные формы меняются. Это главное отличие, которое помогает быстро проверить слово и не запутаться.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школьнику шаг за шагом определить неопределённую форму глагола в предложении.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Потренируйся находить слова, которые называют действие без указания на лицо. К таким примерам относятся прыгать, считать и рисовать — они отвечают на вопросы инфинитива.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 закрепления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 слова написать, открыть, беречь и стеречь. Они тоже стоят в неопределённой форме, хотя выглядят по-разному и требуют внимательного взгляда.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встретишь такие слова в упражнении, не спеши. Сначала задай вопрос, а потом проверь окончание — так найти инфинитив станет намного легче.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— удобный помощник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глагола помогает называть действие, узнавать глаголы в тексте и писать их правильно. Если помнить вопросы и окончания, тема становится совсем не страшной.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2026-05-22T00:09:06Z</dcterms:created>
  <dcterms:modified xsi:type="dcterms:W3CDTF">2026-05-22T00:09:06Z</dcterms:modified>
</cp:coreProperties>
</file>