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Britain and Belarus: круглый год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Britain и Belarus: круглый год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как часть культуры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увидеть, как язык и традиции отражают время: от дней недели до главных праздников.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месяцы и сезоны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календаре год делится на 12 месяцев, и каждый из них связан с погодой, учебными делами и семейными планами. Это помогает заранее понимать, что происходит в течение года.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месяцев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 по-разному влияют на жизнь людей: меняются занятия, одежда, отдых и настроение. В Британии и Беларуси это особенно заметно в школе и праздничных обычаях.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 и важные даты часто подстраиваются под сезон. Поэтому календарь нужен не только для дат, но и для планирования поездок, встреч и домашних праздников.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отдых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сравниваем Британию и Беларусь, календарь становится мостом между языком и культурой. Он показывает, какие события для людей особенно важны в разное время года.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через даты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13" y="1369700"/>
            <a:ext cx="165375" cy="18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13" y="2144074"/>
            <a:ext cx="165375" cy="18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13" y="2918468"/>
            <a:ext cx="165375" cy="18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113" y="3692861"/>
            <a:ext cx="165375" cy="18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13" y="4435625"/>
            <a:ext cx="165375" cy="18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календаря
</a:t>
            </a:r>
            <a:endParaRPr lang="en-US" sz="26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52550" y="122544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 — это месяц. В английском названия месяцев всегда пишутся с заглавной буквы, даже внутри предложения, поэтому April, May и December выглядят как собственные имена.
</a:t>
            </a:r>
            <a:endParaRPr lang="en-US" sz="944" dirty="0"/>
          </a:p>
        </p:txBody>
      </p:sp>
      <p:sp>
        <p:nvSpPr>
          <p:cNvPr id="12" name="Text 3"/>
          <p:cNvSpPr txBox="1"/>
          <p:nvPr/>
        </p:nvSpPr>
        <p:spPr>
          <a:xfrm>
            <a:off x="752550" y="1999831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and week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и week помогают говорить о повседневном ритме. Дни недели в английском начинаются с Monday и заканчиваются Sunday, а неделя часто связывает уроки и планы.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752550" y="2774225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and season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обозначает праздник, а season — время года. Эти слова особенно полезны, когда нужно сравнивать зимние, весенние или летние традиции в Британии и Беларуси.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52550" y="3548619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и ordinal numbers нужны для точного указания дня: first, second, third. Именно так читаются даты, когда важно назвать не только месяц, но и порядковый номер.
</a:t>
            </a:r>
            <a:endParaRPr lang="en-US" sz="997" dirty="0"/>
          </a:p>
        </p:txBody>
      </p:sp>
      <p:sp>
        <p:nvSpPr>
          <p:cNvPr id="15" name="Text 6"/>
          <p:cNvSpPr txBox="1"/>
          <p:nvPr/>
        </p:nvSpPr>
        <p:spPr>
          <a:xfrm>
            <a:off x="752550" y="429138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событии в календаре, полезно помнить слово year. Оно соединяет месяцы, сезоны и праздники в одну полную картину года.
</a:t>
            </a:r>
            <a:endParaRPr lang="en-US" sz="9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датах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34775" y="16220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используют с месяцами и годами: in April, in 2025. Он показывает более широкий отрезок времени, а не конкретный день или час.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4796" y="13005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 годы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4775" y="2800170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нужен для точных дней и дат: on Monday, on 7 May. Он помогает назвать календарный момент без лишних слов и делает фразу точной.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4796" y="2478671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 даты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34775" y="39783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 часто встречается с точным временем и некоторыми праздниками: at 5 p.m., at Christmas. Так удобно говорить о событии, которое привязано к конкретному моменту.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4796" y="36568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праздники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начало нового сезона
</a:t>
            </a:r>
            <a:endParaRPr lang="en-US" sz="30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день становится заметно длиннее, и после зимы возвращается ощущение перемен. Люди чаще выходят на улицу, а в календаре появляются первые весенние планы.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644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апреле расцветают сады и парки, а вместе с природой оживает школьная и семейная жизнь. Это месяц подготовки к праздникам и первых тёплых прогулок.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680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завершает весну мягкой погодой и длинными светлыми вечерами. В обеих странах это время поездок, встреч с родными и ожидания летних каникул.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86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лету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весны люди чувствуют переход к лету: учебный год подходит к финалу, а календарь всё больше связан с отдыхом, праздниками и временем на свежем воздухе.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Пасха: Британия и Беларусь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Пасха часто связана с игрой и подарками: дети ищут шоколадные яйца, получают Easter cards и участвуют в egg hunt. Праздник выглядит ярко и очень по-семейному.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традиции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Беларуси важны крашеные яйца, куличи, освящение в церкви и общий семейный стол. Здесь Пасха воспринимается прежде всего как торжество веры, дома и традиции.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традиции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двух стран — весеннее настроение, внимание к семье и особые праздничные блюда. Различаются формы празднования, но смысл остаётся близким: радость, обновление и встреча близких.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школьные каникулы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Июнь, июль и август — это время, когда учебная нагрузка снижается, а расписание становится свободнее. Для школьников лето связано прежде всего с отдыхом и переменой привычного ритма.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летних месяца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дают больше возможностей для поездок, лагерей и жизни вне города. Многие проводят это время у бабушки и дедушки, на даче или в путешествиях с семьёй.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поездки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делает улицу главным местом встречи. Прогулки, игры во дворе, спортивные занятия и праздники на свежем воздухе особенно хорошо подходят для летнего сезона.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улице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завершает учебный год и помогает набраться сил перед новым. Поэтому оно воспринимается не только как отдых, но и как важная пауза между школьными этапами.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новым годом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традиции: Беларусь и Британия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Купалье в Беларуси связано с водой, огнём, венками и поиском цветка папоротника. Этот праздник показывает, как летние обряды соединяют природу, легенды и народную память.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Купалье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летом проходят village fairs, music festivals и summer fairs. Такие события собирают жителей вместе и делают тёплый сезон временем общения, музыки и местных традиций.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ярмарки и фестивали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outings — важная часть британского лета. Семьи выезжают на природу, в парки и к морю, чтобы провести время вместе и воспользоваться длинными светлыми днями.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черта летних традиций в обеих странах — участие сообщества. Праздники становятся поводом выйти из дома, встретиться с соседями и почувствовать связь с местом, где живёшь.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 событие сообщества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 — это время, когда школьный ритм снова становится главным, а дни заметно короче.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месяца осени задают новый учебный ритм.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Календарное деление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праздники Британии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31 октября дети и взрослые надевают костюмы, украшают дома фонарями из тыквы и ходят за сладостями по соседям, повторяя традицию trick-or-treat.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в октябре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 ноября отмечают Bonfire Night: на площадях зажигают костры, запускают фейерверки и вспоминают историю Гая Фокса. Праздник объединяет школьников, семьи и местные сообщества.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 и фейерверки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Беларуси осень тоже связана с встречами и ярмарками. Сезонные семейные события не такие шумные, но помогают почувствовать тепло общения перед зимой.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встречи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семейные традиции осени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34775" y="16220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вспоминают тех, кого уже нет рядом: посещают кладбища, ставят свечи, разговаривают о семейной памяти. Такие дни помогают детям понять, почему важно хранить родственные связи.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4796" y="13005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близких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4775" y="2800170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семья собирается вместе дома или у родных. Осенние встречи подчёркивают поддержку старших и уважение к традициям, а разговоры о прошлом становятся частью общего времени.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4796" y="2478671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единство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34775" y="39783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 Британии особенно заметен Remembrance Day, а в Беларуси — церковные и семейные поминальные обычаи. У разных дат похожий смысл: помнить и быть вместе.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4796" y="36568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смыслы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главный праздничный сезон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открывает сезон огней, украшений и ожидания каникул. В школах и семьях появляется больше домашних дел, поздравлений и подготовка к самым тёплым зимним встречам.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Декабрьские огни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приносит длинные каникулы, прогулки и время для отдыха после праздников. В обеих странах именно в этот месяц особенно ценят тихие семейные дни.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Январский отдых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завершает зиму коротким световым днём и заметным ожиданием весны. Праздники этого месяца помогают скрасить холод и поддерживают хорошее настроение в середине учебного года.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Февральское ожидание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месяцы объединяют дом, праздничный стол и подарки. Это время, когда календарь особенно заметно влияет на распорядок семьи, школы и свободного времени.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традиции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год: сравнение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Рождество звучит как семейный вечер 25 декабря: ёлка, чулки для подарков, crackers и общий ужин. Дом наполняется светом, а подготовка начинается заранее, ещё в декабре.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зимние дни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Беларуси зимние праздники распределяются между Новым годом и Рождеством. Семьи украшают дом, готовят угощения и собираются за столом, где важны традиционные блюда и тёплое общение.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обычаи различаются, но настроение похоже: свет, подарки, семейный ужин и ощущение праздника. Именно поэтому зимние каникулы в обеих странах запоминаются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1020600"/>
            <a:ext cx="8620800" cy="9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 Старый Новый год
</a:t>
            </a:r>
            <a:endParaRPr lang="en-US" sz="3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2600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Декабрь: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декабре начинается подготовка к празднику: украшают дома, выбирают подарки и планируют семейные встречи. В Британии этот период особенно связан с ожиданием Christmas и школьных каникул.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129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Новогодняя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декабря в Беларуси встречают Новый год как главный зимний праздник. В Британии этот вечер называют New Year’s Eve: люди считают последние минуты года и поздравляют друг друга.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33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13–14 января в некоторых белорусских семьях отмечают Старый Новый год. Это более тихая традиция, которая сохраняется как часть культурной памяти и семейного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Февральские даты и традиции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4" y="1649654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февраля в обеих странах дарят открытки, небольшие сувениры и говорят тёплые слова. В школах этот день часто помогает детям учиться вежливым поздравлениям на английском языке.
</a:t>
            </a:r>
            <a:endParaRPr lang="en-US" sz="1149" dirty="0"/>
          </a:p>
        </p:txBody>
      </p:sp>
      <p:sp>
        <p:nvSpPr>
          <p:cNvPr id="6" name="Text 3"/>
          <p:cNvSpPr txBox="1"/>
          <p:nvPr/>
        </p:nvSpPr>
        <p:spPr>
          <a:xfrm>
            <a:off x="261644" y="1358321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Valentine’s Day
</a:t>
            </a:r>
            <a:endParaRPr lang="en-US" sz="1261" dirty="0"/>
          </a:p>
        </p:txBody>
      </p:sp>
      <p:sp>
        <p:nvSpPr>
          <p:cNvPr id="7" name="Text 4"/>
          <p:cNvSpPr txBox="1"/>
          <p:nvPr/>
        </p:nvSpPr>
        <p:spPr>
          <a:xfrm>
            <a:off x="261614" y="2836191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феврале в Беларуси заметна и другая дата — 23 февраля. Она связана с Днём защитников Отечества и показывает, что календарь хранит разные семейные и общественные традиции.
</a:t>
            </a:r>
            <a:endParaRPr lang="en-US" sz="1149" dirty="0"/>
          </a:p>
        </p:txBody>
      </p:sp>
      <p:sp>
        <p:nvSpPr>
          <p:cNvPr id="8" name="Text 5"/>
          <p:cNvSpPr txBox="1"/>
          <p:nvPr/>
        </p:nvSpPr>
        <p:spPr>
          <a:xfrm>
            <a:off x="261644" y="2544813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дата
</a:t>
            </a:r>
            <a:endParaRPr lang="en-US" sz="1261" dirty="0"/>
          </a:p>
        </p:txBody>
      </p:sp>
      <p:sp>
        <p:nvSpPr>
          <p:cNvPr id="9" name="Text 6"/>
          <p:cNvSpPr txBox="1"/>
          <p:nvPr/>
        </p:nvSpPr>
        <p:spPr>
          <a:xfrm>
            <a:off x="261600" y="4022746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Февральские праздники объединяет короткий зимний месяц, когда особенно ценятся внимание, добрые слова и маленькие знаки заботы. Такие даты делают конец зимы более тёплым.
</a:t>
            </a:r>
            <a:endParaRPr lang="en-US" sz="1149" dirty="0"/>
          </a:p>
        </p:txBody>
      </p:sp>
      <p:sp>
        <p:nvSpPr>
          <p:cNvPr id="10" name="Text 7"/>
          <p:cNvSpPr txBox="1"/>
          <p:nvPr/>
        </p:nvSpPr>
        <p:spPr>
          <a:xfrm>
            <a:off x="261631" y="3731369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смысл
</a:t>
            </a:r>
            <a:endParaRPr lang="en-US" sz="12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 сезонам: сравнение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праздники связаны с сезоном, страной и символами. Видно, что у разных традиций есть общие темы: семья, свет, память и ожидание особого дня.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темы: семья, свет, память.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календарных традиций Британии и Беларуси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даты и праздники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выбора ответа по датам и праздникам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819" y="1877081"/>
            <a:ext cx="122700" cy="140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83" y="1892662"/>
            <a:ext cx="122700" cy="109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055" y="1885845"/>
            <a:ext cx="122700" cy="122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3284" y="1865395"/>
            <a:ext cx="122700" cy="163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5505" y="1877081"/>
            <a:ext cx="122700" cy="14022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2118205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помогает понять традицию: праздничный стол, домашняя выпечка и совместный ужин встречаются в разных сезонах, хотя набор блюд и даты могут отличаться.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355963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 важны и в Британии, и в Беларуси: за столом обсуждают события года, вспоминают близких и передают детям привычки, связанные с праздниками и календарём.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88044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особенно заметны зимой и на День святого Валентина. Небольшой знак внимания показывает заботу и делает календарный праздник личным и тёплым.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5642670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объединяет многие обычаи: свечи, огни, фонари, фейерверки и ёлочные украшения создают настроение в тёмное время года и подчёркивают сезонность.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40489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 тоже входит в календарь. Осенние и зимние даты напоминают о семье, истории и уважении к тем, кто был раньше.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различное в традициях
</a:t>
            </a:r>
            <a:endParaRPr lang="en-US" sz="3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как язык культуры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традиции Британии и Беларуси показывают, как через праздники люди выражают заботу, память и радость. Если знать даты и слова, легче понимать культуру и говорить о ней точно.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2026-07-25T15:44:07Z</dcterms:created>
  <dcterms:modified xsi:type="dcterms:W3CDTF">2026-07-25T15:44:07Z</dcterms:modified>
</cp:coreProperties>
</file>