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небесные координаты и звёздные карты в современной астрономии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координаты и звёздные карты — ключ к пониманию космоса и ориентации на небе.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звёзд и первые карты неба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Вавилона, Египта и Китая первыми систематизировали звёзды, создали звёздные карты и применяли их для навигации и календарей, заложив основы небесных координат.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назначение небесных координат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координаты обозначают положение объектов на небесной сфере относительно определённых плоскостей или направлений для точного определения их местоположения.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системы координат стандартизируют навигацию и астрономические наблюдения, обеспечивая единые измерения для каталогов и исследовательских данных.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стандарты позволяют вести обмен информацией между астрономами разных стран и эпох, обеспечивая сопоставимость и точность результатов.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систем небесных координат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координатные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основных систем — экваториальная с осями прямого восхождения и склонения, а также горизонтальная, основанная на азимуте и высоте. Они обеспечивают общие принципы определения точек на небе.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и плоскости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Эклиптическая и галактическая системы соотносятся с плоскостью орбиты Земли и плоскостью Млечного Пути соответственно. Их оси и плоскости визуально поясняют различия в определении координат.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Подробно: экваториальная система координат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система является основным инструментом для точного определения положения астрономических объектов и их каталогизации в научной среде.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 отсчитывается от точки весеннего равноденствия вдоль небесного экватора, что даёт меру восточно-западного положения.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широко применяется в международных астрономических стандартах и позволяет синхронизировать данные наблюдений по всему миру.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измеряется как угловое расстояние объекта выше или ниже небесного экватора, аналог широты на поверхности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Подробно: горизонтальная система координат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система связывает положение объекта с горизонтом наблюдателя, делая её удобной для наблюдений с конкретной точки на Земле.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измеряется как угол от направления на север по часовой стрелке до объекта вдоль горизонта, что помогает определить направление его появления.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— угол объекта над горизонтом; её значение определяет, насколько высоко он расположен относительно линии горизонта в данный момент.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Эклиптическая и галактическая системы координат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Эклиптическая система основывается на плоскости орбиты Земли, используется для описания движений Солнца, Луны и планет с учётом их относительного положения.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Галактическая система опирается на плоскость Млечного Пути; её координаты важны для изучения структуры и распределения объектов в нашей Галактике.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координат между системами требует учёта различий плоскостей и осей, что обеспечивает правильное сопоставление данных.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дополняют друг друга, раскрывая разные аспекты астрономических наблюдений и исследований.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разных систем: область применения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координатных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Эклиптическая важна для вычислений планетарных орбит, а галактическая — для изучения масштабных структур и объектов Млечного Пути, что расширяет горизонты космических исследований.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система применяется для точных научных каталогов, горизонтальная — для ориентировки наблюдателя на земле и любительских наблюдений. Каждая система выбирается под конкретные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применения координатных 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система доминирует в научных наблюдениях и каталогизации, благодаря унифицированным международным стандартам и точности.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экваториальная система является универсальным стандартом, обеспечивая оптимальную точность и удобство для профессиональных астрономов.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профессиональных астрономических публикаций и образовательных программ, 2023
</a:t>
            </a:r>
            <a:endParaRPr lang="en-US" sz="7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звёздных карт: от древности до цифры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звёздные карты Птолемея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Птолемей в «Альмагесте» создал одни из первых систематизированных звёздных карт, где схематично отображались созвездия и позиции звёзд, обеспечивая основу для средневековой астрономии.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звёздные сферы и атласы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исламские астрономы развивали картографию неба, улучшая точность карт. В XIX веке появились подробные атласы, такие как Урбанский, объединяющие древние знания с новыми измерениями.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звёздные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программы, например Stellarium, предоставляют интерактивные, точные карты неба в реальном времени, обогащая астрономическое образование и профессиональные наблюдения.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элементы современной звёздной карты
</a:t>
            </a:r>
            <a:endParaRPr lang="en-US" sz="2391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звёздные карты включают координатные сетки экваториального или горизонтального типа, что позволяет точно определять положение небесных объектов в зависимости от времени и места наблюдения.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отображает линии созвездий и обозначения ключевых звезд, обеспечивая визуальную ориентацию и облегчая запоминание расположения различных небесных тел для наблюдателя.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на картах прописываются маршруты движения планет и других подвижных объектов, с учётом календарных данных и географических координат для максимальной точности.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проекций и геометрических подходов в построении карт
</a:t>
            </a:r>
            <a:endParaRPr lang="en-US" sz="1894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Стереографическая проекция — классика астрономии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Азимутальная стереографическая проекция позволяет отобразить звёздное небо на плоскости с минимальными искажениями, широко применяемая в разработке планисфер и навигационных карт.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Цилиндрические проекции для узкоспециализированных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Цилиндрические проекции используются для отображения узких областей неба, где такая геометрия обеспечивает удобство анализа движения объектов вдоль определённой полосы.
</a:t>
            </a:r>
            <a:endParaRPr lang="en-US" sz="961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проекции и обзор полушарий неба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проекции позволяют детально изучать области вокруг полюсов небесной сферы, что важно для высокоточных астрономических наблюдений и фотометрии в данных зонах.
</a:t>
            </a:r>
            <a:endParaRPr lang="en-US" sz="9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726" y="3054634"/>
            <a:ext cx="371925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цифровые платформы для звёздных карт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Stellarium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Интерактивный планетарий с реалистичным отображением звездного неба в режиме реального времени и большим каталогом объектов для опытных астрономов.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SkySafari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Мобильное приложение с удобным поиском звезд и планет, позволяющее быстро находить объекты и строить персонализированные карты наблюдений.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 Walk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Приложение с дополненной реальностью, которое помогает ориентироваться на небе по смартфону, показывая позиции и сведения о небесных телах.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Wikipedia Sky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Онлайн-ресурс с подробными сведениями о созвездиях и звездах, интегрированный с энциклопедией для расширенного обучения и научных целей.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звёздных карт в научной и практической деятельности
</a:t>
            </a:r>
            <a:endParaRPr lang="en-US" sz="2067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Звёздные карты активно применяются в научных исследованиях для изучения взаимного расположения и движения небесных объектов, что критично для астрономии и астрофизики.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образовании карты служат наглядным пособием для изучения космоса и развития пространственного мышления, облегчая понимание концепций звездного неба и созвездий.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и культурных традициях карты помогают ориентироваться в пространстве, как например, мореплаватели использовали Полярную звезду для определения своего положения на море.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ориентации по звёздным картам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актуальной карты зависит от времени суток и даты, так как положение звезд и созвездий меняется в течение ночи и года.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координаты наблюдателя влияют на видимую часть небесной сферы, что необходимо учитывать при подборе подходящей карты для точных наблюдений.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мобильные приложения упрощают процесс, автоматически подбирая карту и синхронизируя её с видимым небом благодаря GPS и датчикам устройства.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cardinal направлений обязательно для правильной ориентации карты на местности и сопоставления наблюдаемого неба с картой.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определения небесных координат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позиции объекта на небе с помощью наблюдений и вычислений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точности астрономических инструментов
</a:t>
            </a:r>
            <a:endParaRPr lang="en-US" sz="1896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для построения небесных карт и их точностные характеристики с краткой исторической справкой.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и автоматизации инструментария способствует улучшению качества и объёмов астрономических наблюдений.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и современные астрономические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точности и источники ошибок в астрономии
</a:t>
            </a:r>
            <a:endParaRPr lang="en-US" sz="218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условия могут искажать видимые положения звезд, создавая систематические ошибки в измерениях даже с современными приборами.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характеристики оптических и механических устройств влияют на качество наблюдений, что требует регулярной калибровки и обновления оборудования.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положении Земли, такие как прецессия, а также несоответствия в каталогах компенсируются с помощью программных методов и актуализации данных по проектам Gaia.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237" y="1295896"/>
            <a:ext cx="1362375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1799" y="1295896"/>
            <a:ext cx="1362375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78686" y="1295896"/>
            <a:ext cx="1089900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звёздных карт: технологии и инновации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и дополненная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VR и AR в астрономию позволит создавать интерактивные образовательные среды с реалистичной визуализацией звездного неба.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сервисы и совместные базы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Облачные технологии облегчают доступ учёных и любителей к актуальным астрономическим каталогам и позволяют объединять наблюдения с разных платформ.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и проекты Gaia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Gaia формирует крупнейшую и самую точную базу координат звезд, улучшая точность карт и расширяя научное понимание нашей Галактики.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и карты — фундамент астрономии современности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определение координат и систематизация звездных карт лежат в основе прогресса астрономии, обеспечивая доступ к глубоким научным данным и формируя новые образовательные методики будущего.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2026-05-07T22:51:09Z</dcterms:created>
  <dcterms:modified xsi:type="dcterms:W3CDTF">2026-05-07T22:51:09Z</dcterms:modified>
</cp:coreProperties>
</file>