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Запада на завершающем этапе индустриального общества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 к знаниям: как менялся Запад в 1960–1990-е годы.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между двумя эпохами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переходным: быстрый рост сменился кризисами, а индустриальная экономика — сервисной и технологической. Именно тогда сформировались новые правила труда, государства и рынка в США и Западной Европе.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индустриального общества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экономика опиралась на крупные предприятия, где выпускались одинаковые товары в больших объёмах. Конвейер и стандартизация снижали издержки и делали производство предсказуемым.
</a:t>
            </a:r>
            <a:endParaRPr lang="en-US" sz="781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урбанизации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вместе с фабриками, потому что именно там концентрировались рабочие места, транспорт и инфраструктура. Сельское население всё чаще переходило в наёмный труд.
</a:t>
            </a:r>
            <a:endParaRPr lang="en-US" sz="871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рабочей силой становились наёмные работники, занятые на заводах, стройках, в шахтах и на транспорте. Их труд был организован по чёткому графику и под строгим контролем.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Энергетическую базу индустриальной эпохи обеспечивали уголь и нефть. Эти ресурсы питали промышленность, отопление, транспорт и во многом определяли экономическое развитие западных стран.
</a:t>
            </a:r>
            <a:endParaRPr lang="en-US" sz="781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 играли ведущую роль в хозяйстве, связывая производство с рынками сбыта. Железные дороги, автотрассы и морские перевозки расширяли масштабы торговли.
</a:t>
            </a:r>
            <a:endParaRPr lang="en-US" sz="8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нового этапа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всё заметнее становилась сфера услуг: торговля, финансы, образование, медицина и управление. Именно они начали создавать большую часть новых рабочих мест в западных странах.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превращалось в важнейший ресурс развития. Университеты, исследовательские центры и профессиональная подготовка стали определять конкурентоспособность не меньше, чем заводы и сырьё.
</a:t>
            </a:r>
            <a:endParaRPr lang="en-US" sz="84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и телекоммуникации ускорили обработку информации и управление компаниями. Это сделало экономику более гибкой и связанной, а решения — быстрее и точнее.
</a:t>
            </a:r>
            <a:endParaRPr lang="en-US" sz="859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работников приобретала решающее значение. На первый план выходили инженерные, аналитические и управленческие навыки, тогда как доля ручного труда постепенно сокращалась.
</a:t>
            </a:r>
            <a:endParaRPr lang="en-US" sz="8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за три десятилетия западные общества прошли путь от послевоенного подъёма к новой экономической модели.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перемен 1960–1990-х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1970-х стали переломом, а реформы 1980–1990-х закрепили переход к экономике услуг и технологий.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теме: страны Запада, 1960–1990-е годы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подъём 1960-х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темпы роста позволяли предприятиям расширять выпуск, а домохозяйствам — увереннее тратить деньги. Покупка автомобиля, холодильника или телевизора стала признаком стабильной жизни.
</a:t>
            </a:r>
            <a:endParaRPr lang="en-US" sz="720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благосостояния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программы расширялись, потому что государства стремились поддержать занятость и повысить уровень жизни. Это усиливало доверие граждан к послевоенной модели развития.
</a:t>
            </a:r>
            <a:endParaRPr lang="en-US" sz="720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сохраняла сильные позиции, но всё больше людей находили работу и в сфере обслуживания. Экономика становилась сложнее и разнообразнее, не теряя при этом опоры на массовое производство.
</a:t>
            </a:r>
            <a:endParaRPr lang="en-US" sz="720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Жилищное строительство ускорялось вслед за ростом городов и доходов семей. Для многих семей собственный дом или квартира становились символом достигнутого благополучия.
</a:t>
            </a:r>
            <a:endParaRPr lang="en-US" sz="720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оптимизм определял повседневность: люди ожидали дальнейшего роста, а не кризиса. Именно поэтому 1960-е часто воспринимаются как вершина индустриального процветания.
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1970-х и стагфляция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шок 1973 года резко повысил стоимость энергии и ударил по промышленности, транспорту и бытовым расходам. Экономики Запада оказались менее устойчивыми, чем ожидалось.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десятилетия рост замедлился, а инфляция не снижалась. Одновременное существование безработицы и роста цен получило название стагфляции.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подорвал доверие к прежним экономическим рецептам и заставил искать новые подходы к управлению рынком, финансами и занятостью.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отрасли теряли конкурентоспособность, особенно там, где оборудование было устаревшим, а издержки — высокими. Это усиливало закрытие предприятий и сокращение рабочих мест.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промышленность теряла позиции быстрее всего, особенно в старых индустриальных районах и портовых городах. На этом фоне росли новые сервисные виды занятости.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Деиндустриализация и рост сферы услуг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Сервисный сектор стал главным источником рабочих мест, а структура экономики Запада заметно сместилась от тяжёлой индустрии к услугам.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сравнительная схема отраслевых изменений, 1960–1990-е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изменили Запад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Автоматизированный цех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появились автоматические линии, которые выполняли операции быстрее и точнее человека. Это повышало производительность, но уменьшало потребность в массовом ручном труде и меняло структуру занятости.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 повседневной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 начали входить в офисы, лаборатории и учебные аудитории. Они упростили расчёты, хранение данных и управление, а также создали спрос на новые профессии.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сети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Телекоммуникации связали предприятия, банки и государственные службы в единые информационные сети. Управление стало оперативнее, а обмен данными — важной частью экономической конкуренции.
</a:t>
            </a:r>
            <a:endParaRPr lang="en-US" sz="94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фордизма к гибкому производству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моделей труда и организации производства в западных экономиках во второй половине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социальные напряжения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рабочих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шахт, верфей и металлургических предприятий особенно ударило по рабочим старых индустриальных центров. Люди теряли стабильную занятость, а новые рабочие места в сервисе часто требовали иной квалификации.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высококвалифицированных специалистов и работников финансового сектора росли быстрее, чем заработки заводских рабочих. Это усиливало ощущение несправедливости и подталкивало общество к спорам о доступе к благам.
</a:t>
            </a:r>
            <a:endParaRPr lang="en-US" sz="1091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и 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мигранты и национальные меньшинства нередко сталкивались с ограничениями при трудоустройстве и жилье. На этом фоне усиливались конфликты вокруг равных прав и интеграции.
</a:t>
            </a:r>
            <a:endParaRPr lang="en-US" sz="1154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напряжённой ситуация была в старых промышленных районах США, Великобритании, Франции и Бельгии. Там социальный спад сочетался с деградацией городской среды и ростом недовольства.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государство благосостояния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пенсий, медицинских расходов и выплат по безработице увеличивал нагрузку на бюджет. При замедлении экономического роста государству становилось труднее сохранять прежний уровень социальных обязательств.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Спор о налогах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поступления уже не соответствовали ожиданиям времён послевоенного подъёма. Политики всё чаще спорили, нужно ли повышать налоги или искать экономию в государственном секторе.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 сокращение части программ подавались как способ оживить экономику и снизить дефицит. Критики опасались, что это ослабит защиту наиболее уязвимых групп населения.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Пересмотр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пенсиях, здравоохранении и пособиях стал центральным для реформ 1980-х. Общество выбирало между сохранением широких гарантий и переходом к более ограниченной модели помощи.
</a:t>
            </a:r>
            <a:endParaRPr lang="en-US" sz="9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неоконсервативный поворот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при Маргарет Тэтчер стала лабораторией рыночного курса. Продажа государственных предприятий, ограничение влияния профсоюзов и жёсткая бюджетная политика изменили привычные отношения между государством, бизнесом и обществом.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версия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Рональд Рейган сделал ставку на дерегулирование и снижение налоговой нагрузки. Его курс поддерживал предпринимательство, но одновременно усиливал разрыв между успешными секторами и теми, кто проигрывал конкуренцию.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 ускорили перестройку экономики и повысили роль частной инициативы. Однако для многих работников они означали нестабильность, ослабление коллективной защиты и более резкое социальное расслоение.
</a:t>
            </a:r>
            <a:endParaRPr lang="en-US" sz="77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вызовы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сделал проблему воздуха и воды видимой каждому. Смог, выбросы и загрязнение рек превратились из локальной беды в общенациональный общественный вопрос.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кризисы напомнили, что ресурсы не бесконечны, а зависимость от энергии делает экономику уязвимой. Это усилило интерес к бережному потреблению и новым технологиям.
</a:t>
            </a:r>
            <a:endParaRPr lang="en-US" sz="79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и природные ландшафты всё чаще оказывались под давлением строительства и промышленного освоения. Защита природы стала частью широкой дискуссии о будущем развития.
</a:t>
            </a:r>
            <a:endParaRPr lang="en-US" sz="795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и споры вокруг атомной энергетики подняли вопрос безопасности до уровня большой политики. Общество требовало прозрачности, контроля и права влиять на решения о рисках.
</a:t>
            </a:r>
            <a:endParaRPr lang="en-US" sz="7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волны общественной активности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Студенческий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 молодёжь выступали против устаревших порядков в университетах и обществе в целом. Их протесты быстро стали площадкой для разговора о свободе, равенстве и участии в принятии решений.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Борьба за равноправие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 гражданские права добивалось реального равенства для расовых и этнических меньшинств. Оно показало, что формальные права ещё не гарантируют справедливости в повседневной жизни.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Протестная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выступления объединяли тех, кто не соглашался с насилием и внешнеполитическим курсом держав. Такие акции усиливали давление на власть и расширяли язык публичного протеста.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Права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Феминистское движение поднимало вопросы занятости, образования, семьи и политического участия женщин. Его влияние заметно изменило общественные нормы и расширило круг допустимых требований к государству.
</a:t>
            </a:r>
            <a:endParaRPr lang="en-US" sz="11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общества потребления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стало главным каналом, через который миллионы людей одновременно видели новости, сериалы и рекламу. Оно формировало общие вкусы и единое культурное пространство.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связывала покупку товара с удобством, успехом и современным стилем жизни. Она укрепляла представление о том, что комфорт измеряется вещами, а не только доходом.
</a:t>
            </a:r>
            <a:endParaRPr lang="en-US" sz="93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культурные коды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 и журналы быстро распространяли новые модели поведения, одежды и досуга. Молодёжная культура всё заметнее влияла на массовые представления о моде и свободе.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комфорта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Автомобиль, бытовая техника и поездки на отдых стали привычными символами достатка. Повседневная жизнь всё чаще оценивалась через доступ к удобствам и выбору товаров.
</a:t>
            </a:r>
            <a:endParaRPr lang="en-US" sz="9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 западных стран становились всё плотнее: компании переносили капитал, производство и управление туда, где условия были выгоднее, а рынки — шире.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экономики Запада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индекса отражает ускорение мировой интеграции: к 1990-м международные потоки товаров, денег и решений стали одним из главных факторов развития.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теме «Страны Запада на завершающем этапе индустриального общества»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мировой политики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 — разрядка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разрядки отношения между блоками снова обострились. Начало 1980-х ознаменовалось новым витком противостояния, ростом военных расходов и напряжённой риторикой.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 —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 СССР изменили международную обстановку и ослабили конфронтацию. Восточная Европа вошла в полосу глубоких политических перемен, которые ускорили конец старой системы.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 — падение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социалистические режимы в Восточной Европе начали быстро рушиться. Это стало символом перелома, который изменил политическую карту континента.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 — новый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социалистического блока завершилась холодная война. Западные страны оказались в более выгодном положении и активнее определяли правила новой мировой системы.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США быстрее делали ставку на рынок и технологии, а Западная Европа дольше удерживала социальные гарантии. При этом обе модели сближались под влиянием глобальной конкуренции.
</a:t>
            </a:r>
            <a:endParaRPr lang="en-US" sz="816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развития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касались прежде всего баланса между эффективностью и социальной защитой, но общий вектор у США и Европы был один — адаптация к постиндустриальной экономике.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истории Новейшего времени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фабрики к информации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1970-х не просто ослабили старую индустриальную систему, а запустили её глубокую перестройку. Запад вошёл в эпоху услуг, технологий и глобальных связей, сохранив, но изменив социальное государство.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2026-07-26T06:04:03Z</dcterms:created>
  <dcterms:modified xsi:type="dcterms:W3CDTF">2026-07-26T06:04:03Z</dcterms:modified>
</cp:coreProperties>
</file>