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АХОВ: основные правила безопасности
</a:t>
            </a:r>
            <a:endParaRPr lang="en-US" sz="2619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быстро и безопасно при химической угрозе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химическая опасность требует быстрых действий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АХОВ могут действовать почти незаметно, а затем стремительно поражать дыхание, глаза и кожу. Поэтому важны первые минуты: распознать угрозу, выйти из зоны и сразу вызвать 112.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37460"/>
            <a:ext cx="221100" cy="176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8912" y="331500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29833"/>
            <a:ext cx="221100" cy="1965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вещества относятся к АХОВ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 и фосген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вещества опасны при вдыхании: они быстро раздражают дыхательные пути и могут вызывать кашель, удушье и резкое ухудшение самочувствия.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Аммиак и сероводород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Аммиак часто вызывает сильное жжение и слезотечение, а сероводород особенно опасен тем, что быстро поражает дыхание и нервную систему.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кислот и щёлочи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вещества опасны не только парами, но и каплями. Они вызывают ожоги кожи и глаз, поэтому требуют немедленного удаления загрязнения.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Тяжесть зависит от условий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определяется концентрацией, временем контакта и путём попадания в организм. Чем дольше человек находится рядом с веществом, тем сильнее последствия.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пути поражения организма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вред начинается с дыхательной системы: газ или пар попадает внутрь сразу и действует очень быстро.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Вдыхание — главный путь поражения, поэтому защита дыхания и быстрый выход из зоны особенно важны.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ОБЗР; схема путей поражения при контакте с АХОВ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признаки химического поражения
</a:t>
            </a:r>
            <a:endParaRPr lang="en-US" sz="2979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первым признакам относятся кашель, жжение в горле, слезотечение и покраснение глаз. Часто появляются насморк, слабость и металлический привкус во рту.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срочная помощь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быстро нарастают одышка, нехватка воздуха, нарушение координации или раздражение кожи, состояние становится опасным. В такой ситуации нужна немедленная помощь взрослых и вызов 112.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алгоритм действий при утечке АХОВ
</a:t>
            </a:r>
            <a:endParaRPr lang="en-US" sz="2736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школьника при обнаружении химической опасности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покидать опасную зону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и нос прикрывают тканью или маской, а лицо стараются не трогать руками. Это снижает попадание вещества на слизистые и помогает не занести его в глаза.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Пользоваться лифтом нельзя: в кабине и шахте может скапливаться газ. Лучше быстро идти по лестнице, не задерживаясь и не возвращаясь за вещами.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участки тела по возможности закрывают одеждой. Направление движения выбирают с учётом вещества: при хлоре чаще уходят выше, при аммиаке — ниже и в сторону.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458970"/>
            <a:ext cx="4876200" cy="2115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при разных видах АХОВ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выбор маршрута и первой помощи зависит от свойств вещества.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— сначала учесть тип вещества и только потом выбирать направление ухода и меры защиты.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 о свойствах и безопасной эвакуации при АХОВ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2678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36610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52633"/>
            <a:ext cx="221100" cy="19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62460"/>
            <a:ext cx="221100" cy="17688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для дыхания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противогаз, респиратор, ватно-марлевая повязка или плотная влажная ткань. Они уменьшают попадание газа и паров в дыхательные пути.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одежда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и ноги лучше закрыть одеждой, чтобы меньше открытой кожи контактировало с веществом. Это особенно важно при каплях и брызгах.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глаз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или герметично прилегающие защитные очки помогают уменьшить раздражение глаз. При АХОВ слизистая глаза поражается очень быстро.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и капюшон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Перчатки, капюшон и шарф снижают риск ожога и раздражения кожи. Чем меньше открытых участков тела, тем безопаснее выход из зоны поражения.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органов дыхания и кожи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кожи и глаз после контакта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Загрязнённую одежду снимают как можно быстрее, чтобы прекратить действие вещества. Кожу промывают большим количеством чистой воды не меньше 10–15 минут, а при сильном загрязнении — дольше.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промывают осторожно, не растирая и не нажимая на веки. Нельзя использовать уксус, соду, неизвестные мази или пытаться самостоятельно нейтрализовать вещество подручными средствами.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Симптомы, требующие срочной помощи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из этих признаков — повод немедленно звать взрослых и сообщать о возможном отравлении.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выраженнее дыхательные и неврологические нарушения, тем выше риск тяжёлого поражения и счёт идёт на минуты.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ОБЗР; перечень типичных признаков химического поражения, 2025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первой помощи до приезда врачей
</a:t>
            </a:r>
            <a:endParaRPr lang="en-US" sz="2736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подозрении на поражение АХОВ по материалам школьного курса ОБЗР.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нельзя действовать самостоятельно
</a:t>
            </a:r>
            <a:endParaRPr lang="en-US" sz="2865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входить в облако газа или к неизвестному веществу без защиты: даже короткое пребывание рядом может усилить отравление и повредить дыхательные пути, глаза и кожу.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трогать подозрительные жидкости голыми руками и тереть загрязнённую одежду о тело: так вещество быстрее попадёт на кожу и в глаза, а раздражение станет сильнее.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пытаться переносить тяжело пострадавшего через опасную зону, если нет маски, перчаток и уверенности в безопасности пути: можно пострадать самому и задержать помощь.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массовом поражении главное — держать дистанцию, сообщить взрослым и дождаться спасателей; самостоятельные действия допустимы только там, где нет угрозы для самого помощника.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2496" y="1531950"/>
            <a:ext cx="3941908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усиливают отравление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ОБЗР; правила безопасного поведения при химической опасности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частых ошибок и того, к чему они приводят при контакте с АХОВ.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ошибки увеличивают контакт с веществом. Безопасное удаление от источника и промывание водой важнее любых самодельных мер.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для быстрой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75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компактной аптечке лежат перчатки, марля и салфетки, чтобы не касаться загрязнённых поверхностей. Рядом — ножницы и чистая вода, чтобы быстро снять одежду и промыть кожу при попадании вещества.
</a:t>
            </a:r>
            <a:endParaRPr lang="en-US" sz="1406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 эвакуации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Термоплед и простые перевязочные материалы помогают сохранить тепло и закрыть повреждённые участки до прихода взрослых. Такая аптечка удобна в рюкзаке, классе или дома рядом с местом, где она не потеряется.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без паники
</a:t>
            </a:r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лист с телефонами 112, школьными маршрутами и адресами безопасных мест экономит время в тревожной ситуации. Когда всё нужное собрано заранее, легче действовать спокойно и не забыть важные шаги.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73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в домашней и школьной аптечке
</a:t>
            </a:r>
            <a:endParaRPr lang="en-US" sz="24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 промедлении последствия становятся тяжелее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человек остаётся рядом с источником, тем труднее потом остановить действие вещества.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эвакуация и промывание заметно уменьшают тяжесть поражения и помогают избежать опасных осложнений.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ОБЗР; схема зависимости тяжести поражения от времени контакта, 2025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37460"/>
            <a:ext cx="221100" cy="176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27633"/>
            <a:ext cx="221100" cy="19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2362" y="3315000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 школе и дома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заранее знать сигналы тревоги, маршрут эвакуации и места укрытия. Эти сведения помогают не теряться и быстро перейти в безопасную зону по команде взрослых.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Бытовую химию хранят в закрытой таре и отдельно от других средств. Нельзя смешивать чистящие составы, потому что при этом могут выделяться опасные пары.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использования химических средств помещение проветривают, чтобы уменьшить концентрацию паров. Это особенно важно в ванной, на кухне и в маленьких комнатах без хорошего воздухообмена.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МЧС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и по дороге в школу полезно следить за предупреждениями об опасных выбросах. Если объявлена тревога, нужно сразу выполнять указания взрослых и спасателей.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спасают в первую очередь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сортировки пострадавших при массовом поражении: сначала помощь тем, у кого риск смерти самый высокий.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459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 запоминанию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93600" y="2928875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Уйти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покиньте опасную зону и не пытайтесь разглядеть источник поближе. Чем быстрее вы отойдёте, тем меньше вещества попадёт в дыхательные пути и на кожу.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622938" y="2468200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Закрыть дыхание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Прикройте рот и нос тканью, маской или респиратором, если они есть под рукой. Это не заменяет защиту, но помогает уменьшить вдыхание газа до выхода.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252413" y="2005675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Снять загрязнённое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уберите одежду, на которую попало вещество, и не прикасайтесь к лицу. Так вы сократите дальнейшее распространение опасной жидкости или паров.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881900" y="1550750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Промыть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Промойте кожу и глаза большим количеством чистой воды. Не трите повреждённые места и не используйте случайные средства, если их советует кто-то без опыта.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511250" y="1035025"/>
            <a:ext cx="11754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Вызвать 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Позвоните 112, сообщите о симптомах и дождитесь взрослых или медиков. Если человеку хуже, не оставляйте его одного и следите за дыханием.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первой помощи при АХОВ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химической опасности нельзя терять время: сначала выходят из зоны поражения, затем защищают дыхание, снимают загрязнённую одежду и промывают кожу водой, после чего вызывают 112 и ждут помощь.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2026-05-21T02:46:18Z</dcterms:created>
  <dcterms:modified xsi:type="dcterms:W3CDTF">2026-05-21T02:46:18Z</dcterms:modified>
</cp:coreProperties>
</file>