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биосфера: основные темы и структура урока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влияние человека на биосферу и ключевые экологические вызовы.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исторические изменения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живые организмы и их среды обитания. Возникнув миллиарды лет назад, она изменилась под влиянием человека — от охоты до современных индустриальных воздействий, трансформирующих планету.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процессы биосферы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состоит из атмосферы, гидросферы и литосферы — ключевых сред, поддерживающих жизнь. Их взаимодействие создает целостную систему планеты.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взаимосвязи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живым организмам осуществляется круговорот веществ, поддерживающий стабильность экосистем и гармонию между абиотическими и биотическими факторами.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и загрязнения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усиливает загрязнение воздуха: CO2, SO2 и оксиды азота растут, вызывая кислотные дожди и ухудшая качество воздуха во многих регионах мира.
</a:t>
            </a:r>
            <a:endParaRPr lang="en-US" sz="129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почв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и промышленные сбросы загрязняют реки и почвы химикатами, что нарушает экосистемы и снижает плодородие земель, создавая риски для здоровья человека.
</a:t>
            </a:r>
            <a:endParaRPr lang="en-US" sz="1455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биоразнообразии и ландшафтах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редукция ареалов видов ведут к утрате биоразнообразия и кардинальной перестройке природных ландшафтов.
</a:t>
            </a:r>
            <a:endParaRPr lang="en-US" sz="147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антропогенных изменений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трансформация природных территорий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охватывает около 40% суши, сопровождаясь интенсивным применением удобрений и пестицидов, что загрязняет почвы и грунтовые воды.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 мелиорация вызывают деградацию почв и утрату биоразнообразия, приводя к сокращению естественных экосистем и их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Ежегодно образуется более 2 млрд тонн твердых отходов, треть из которых не утилизируется должным образом, что способствует загрязнению природы и распространению вредных веществ.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Основными загрязнителями являются пластик, электроника и химикаты, влияющие на почву, воду и живность, включая попадание микропластика в пищевые цепи.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отходов и угрозы для экосистем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сектора-эмитенты парниковых газов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выбросов по ключевым секторам экономики в 2021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вносит наибольший вклад в выбросы CO2, требующая приоритетных мер по декарбонизации.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 (МЭА), 2021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и экосистемные последствия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мусорные пятна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образуются обширные мусорные пятна огромных размеров, особенно в Тихом океане, негативно влияя на морские биомы и жизнь животных.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загрязняют воды, вредят морской флоре и фауне, нарушая экосистемные функции и угрожая пищевой безопасности человека.
</a:t>
            </a:r>
            <a:endParaRPr lang="en-US" sz="1275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 радиация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токсичных веществ в океанах нарушает здоровье морских организмов и вредит людям через рыболовство и морские продукты.
</a:t>
            </a:r>
            <a:endParaRPr lang="en-US" sz="12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0988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Рост населения и сельское хозяйство увеличивают потребление пресной воды, приближая к дефициту многие регионы, особенно в засушливых и быстро растущих зонах.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1664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нитратами, тяжелыми металлами и органическими веществами снижает качество воды, вызывая эвтрофикацию и угрожая здоровью населения.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 загрязнение пресной воды в мире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его влияние на биосферу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выросло с 2,5 до 8 млрд за 70 лет, что повысило нагрузку на природные ресурсы и экосистемы.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сопровождается ростом потребности в энергии, воде и инфраструктуре, изменяя ландшафты и климат.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сельхозугодий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обеспечения продовольствия увеличиваются площади пахотных земель, часто за счёт разрушения естественных экосистем.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хозяйственная деятельность способствуют сокращению ареалов видов и ухудшению состояния природы.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воздействие промышленности на окружающую среду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стало источником значительных выбросов углекислого газа, соединений серы и других загрязнителей, что влияет на качество воздуха и воды. Загрязняющие вещества накапливаются в атмосфере и гидросфере, нарушая природные процессы.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дожди, вызванные выбросами, повреждают леса и почвы, а распространение канцерогенных веществ в среде повышает риск заболеваний у человека и животных. С XIX века индустриализация значительно ухудшила состояние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тропических лесов как источник биологической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вырубаются под сельское хозяйство и добычу полезных ископаемых, что приводит к потере уникальных видов животных и растений. Эти процессы снижают способность экосистемы вырабатывать кислород и вызывают деградацию почв, нарушая круговорот веществ.
</a:t>
            </a:r>
            <a:endParaRPr lang="en-US" sz="1220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последствия обезлесения и сельскохозяйственного расширения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ускоряется из-за роста городов и растущей потребности в сельхозземлях. Почвы теряют плодородность, повышается эрозия, а уменьшение лесных массивов ведёт к ухудшению климатических условий и снижению биоразнообразия.
</a:t>
            </a:r>
            <a:endParaRPr lang="en-US" sz="1220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и обезлесение: причины и последствия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климатических изменений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выбросы углекислого газа и метана являются основным драйвером наблюдаемого потепления. Изменение землепользования также усиливает эффект парниковых газов.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температуры Земли свидетельствуют о глобальном масштабе климатических изменений под влиянием человека. Это вызывает угрозы для экосистем и социально-экономической стабильности.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2022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Разрушение и фрагментация природных местообитаний подрывают жизнедеятельность многих видов. Урбанизация и расширение сельскохозяйственных монокультур способствуют снижению генетического разнообразия и устойчивости экосистем.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и инвазия чужеродных видов усиливают стресс для местных сообществ животных и растений. Чрезмерный отлов и вырубка полностью изменяют природный баланс, ускоряя вымирание.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сокращение биоразнообразия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экологического следа на душу населения в разных странах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разрыв между потреблением природных ресурсов в развитых и развивающихся странах, превышая устойчивый уровень в 1,7 гектара на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существенно превышают экологический след, что указывает на необходимость перехода к устойчивым практикам и снижению потребления ресурсов.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Footprint Network, 2022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концепции устойчивого развития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гармонии между развитием и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предполагает совмещение экономического роста с сохранением природных ресурсов и экосистем. Необходимо рациональное управление землями, водными и энергетическими ресурсами с минимизацией загрязнений.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цели и стратегии 2030 года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ООН 2030 включает задачи по ликвидации бедности, обеспечению доступа к чистой воде и энергии, и сохранению биоразнообразия. Эти цели направлены на устойчивое будущее для всех стран мира.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решения для устойчивого развития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возобновляемых источников энергии, таких как солнце и ветер, снижает зависимость от ископаемых видов топлива, способствуя снижению выбросов парниковых газов.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экологичных материалов и методов переработки отходов стимулирует циркулярную экономику, уменьшает загрязнение и экономит ресурсы, обеспечивая повторное использование.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«Умные» транспортные системы и энергоэффективные здания снижают углеродный след городов, улучшая качество жизни и снижая нагрузку на природные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общества и образования в экологическом сознании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 способствуют формированию экологической культуры, активизируя массовое внедрение зелёных привычек и поддерживая изменения на уровне политики.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 и экоуроки повышают осведомлённость среди детей и подростков, формируя ответственное отношение к природе и стимулируя экологическую инициативу.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акциях, таких как Всемирный день окружающей среды, расширяет горизонты экологической ответственности и вовлекает молодежь в практические действия.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концепций разумного потребления и ответственного обращения с ресурсами помогает обществу снизить экологическую нагрузку и способствует устойчивому развитию.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для защиты планеты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и совместные усилия по снижению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2015 года объединило свыше 190 стран для борьбы с климатическими изменениями. Государства обязались сокращать выбросы парниковых газов, переходить на чистую энергетику и поддерживать уязвимые экосистемы.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дня ООН-2030: объединение целей устойчивого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направлена на согласование действий по всем направлениям устойчивого развития. В неё входят ликвидация бедности, защита экосистем и продвижение зеленых технологий, что требует активного международного диалога и сотрудничества.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вызовы и перспективы устойчивого развития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биосферы необходимо объединение усилий в реализации устойчивого развития. Внедрение инноваций и воспитание экологического мышления станут ключом к будущему балансу общества и природы.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2026-05-10T05:54:21Z</dcterms:created>
  <dcterms:modified xsi:type="dcterms:W3CDTF">2026-05-10T05:54:21Z</dcterms:modified>
</cp:coreProperties>
</file>