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Тела живой и неживой природы: главные различия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разделяется на живые и неживые объекты с различными свойствами и процессами.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живая и неживая природа?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включает растения, животных, грибы, бактерии — все, что растёт и развивается. Неживая природа — это воздух, вода, камни и металлы, не обладающие признаками жизни. Эти две области взаимодействуют и важны для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тел живой и неживой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живой природе относятся деревья, травы и грибы — они растут, дышат и размножаются в естественной среде.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животных встречаются собаки и кошки, которые обладают способностью двигаться и реагировать на раздражения.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неживых включают металлические предметы и камни, которые сохраняют форму без изменений и не размножаются.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неживой природе относятся вода, воздух и песок — они не имеют клеточного строения и жизненных процессов.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9000" y="1455018"/>
            <a:ext cx="3704100" cy="33930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2225050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веществ, рост и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существа питаются, растут и способны воспроизводить потомство, поддерживая жизнь поколениям.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жизни у организмов
</a:t>
            </a:r>
            <a:endParaRPr lang="en-US" sz="2200" dirty="0"/>
          </a:p>
        </p:txBody>
      </p:sp>
      <p:sp>
        <p:nvSpPr>
          <p:cNvPr id="8" name="Text 3"/>
          <p:cNvSpPr txBox="1"/>
          <p:nvPr/>
        </p:nvSpPr>
        <p:spPr>
          <a:xfrm>
            <a:off x="775200" y="3255775"/>
            <a:ext cx="31227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реакция на раздражители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реагируют на изменения окружающей среды, двигаются и приспосабливаются к внешним условиям.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неживых тел природы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 не осуществляют обмен веществ, не растут и не размножаются, оставаясь неизменными без внешнего воздействия.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кристалл соли, структура которого стабильна, не меняется с течением времени и не реагирует на раздражители.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наличие или отсутствие основных признаков жизни у разных объектов.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признаков живых и неживых тел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обладают всеми перечисленными признаками, неживые — ни одним, что помогает их различать.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строение живых организмов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живые существа состоят из клеток — базовых единиц жизни, обеспечивающих обмен веществ и защиту.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выполняют разнообразные функции: питание, движение и взаимодействие с окружающей средой.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тела не имеют клеток, они построены из атомов и молекул, не образующих живых структур.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внутреннее устройство неживых тел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 состоят из молекул и атомов, часто образуют кристаллические структуры, как, например, минералы.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имеют чёткие геометрические формы, что заметно отличает их от клеток живых организмов.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организме обеспечивает необходимые условия для обмена веществ и поддержания жизни.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воды в живой и неживой природе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воды характерно для живых организмов, в отличие от неживых тел с минимальной влагой.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исследования, 2023 год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отличительная особенность живых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активно всасывают питательные вещества и преобразуют их в энергию для жизнедеятельности.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дыхания и выделения выводят продукты обмена, поддерживая внутренний баланс.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7402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 не имеют обмена веществ; их изменения происходят только под действием внешних факторов.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 развитие: как изменяются тела природы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проходят стадии роста и развития, начиная с зародыша, переходя к зрелости, постепенно увеличивая размеры и совершенствуя функции организма.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роста сопровождается дифференциацией клеток и тканей, что обеспечивает сложность структуры и приспособленность к окружающей среде.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тела могут увеличиваться в размерах только при присоединении внешних веществ, например, минералы разрастаются, но не имеют внутри программы изменений.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60663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живых организмов, неживые объекты не имеют генетической информации, которая задаёт направление и последовательность развития.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— привилегия живых существ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97175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обладают способностью воспроизводить потомство для сохранения вида. Растения размножаются семенами, животные дают потомство, а грибы распространяются спорами.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5007300" y="1869325"/>
            <a:ext cx="33378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объекты таких функций не имеют: камень не может самостоятельно создать второй камень. Размножение — уникальное свойство, отличающее живое от неживого.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живых существ на раздражители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реагируют на свет, поворачивая листья к солнцу, что помогает им эффективнее получать энергию для фотосинтеза.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чувствительны к внешним сигналам, быстро реагируют на опасность или изменение условий окружающей среды для выживания.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Микроорганизмы, например бактерии, способны двигаться к питательным веществам, проявляя ориентировку по химическим раздражителям.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движения в живой и неживой природе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Самостоятельное движение живых организмов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ходит, животные бегают и плавают, а бактерии активно перемещаются в жидкой среде. Эти движения обусловлены внутренними биологическими процессами и необходимы для выживания.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Перемещение неживых объектов под воздействием внешних сил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переносится ветром, реки уносят камни, а камни могут скатываться с горы под действием силы тяжести. Это движение не связано с жизнью или активностью объектов.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7256" y="1846057"/>
            <a:ext cx="7323887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функций живых организмов и неживых тел в поддержании экосистем.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живой и неживой природы в окружающую среду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категории взаимодополняют друг друга, обеспечивая стабильность и развитие природных систем.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материалы, справочник школьника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занимают особое место между живым и неживым: вне клетки они неподвижны, но внутри способны размножаться и изменяться.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Микробиологические исследования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70%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доля вирусов в биосфере, которые проявляют признаки жизни только в клетках хозяина.
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живого объекта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классификации на основе основных признаков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Взаимосвязь между живой и неживой природой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используют компоненты неживой природы: воду, воздух, минералы — для поддержания жизненных процессов и роста.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корнями разрушают и преобразуют камни, способствуя образованию почвы и изменению ландшафта.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поддерживается постоянным взаимодействием живых организмов и неживой среды, обеспечивая устойчивость экосистем.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изменяют рельеф своими миграциями и деятельностью, влияя на структуру неживой природы.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реальной жизни: живая и неживая природа рядом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125025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Городской двор объединяет живые растения, которые очищают воздух и создают кислород, с неживыми объектами — домами, тротуарами и дорогами, построенными из камня и бетона.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5482698" y="1873701"/>
            <a:ext cx="27726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фонтанах и ручьях обеспечивает жизнедеятельность растений и животных, демонстрируя взаимозависимость живой и неживой природы в обыденной среде.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понимания различий между живым и неживым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Отличия живых организмов включают обмен веществ, рост, размножение, движение, реакцию на раздражители и клеточную структуру. Понимание этих особенностей важно для изучения природы и экологии с ранних лет.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2026-05-08T07:49:28Z</dcterms:created>
  <dcterms:modified xsi:type="dcterms:W3CDTF">2026-05-08T07:49:28Z</dcterms:modified>
</cp:coreProperties>
</file>