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аудирование «A Drive in the Motor Car»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аудирования через изучение английского рассказа с подлинной лексикой.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аудирования в изучении английского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— важнейший навык для учащихся 8 класса. Оно расширяет словарный запас и способствует пониманию живой речи на основе рассказов и диалогов.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аспекты рассказа «A Drive in the Motor Car»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автомобильной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отправляются в путь на старинном автомобиле начала XX века. Повествование подробно описывает момент старта и эмоции, связанные с необычной ездой.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и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проходит по живописным сельским дорогам, полям и лесам. Уделено внимание смене ландшафтов и особенностям дорожного покрытия.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пассажиров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по-разному реагируют на поездку: кто восхищается новинкой, а кто испытывает волнение и страх во время скоростных участков.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– уверенный и опытный человек, управляющий автомобилем с профессионализмом и спокойствием.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– группа людей, проявляющих любопытство и разнообразные эмоции от восхищения до тревоги во время поездки.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диалоги отражают разные взгляды на новые технологии начала XX века и демонстрируют живые эмоциональные реакции.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роли
</a:t>
            </a:r>
            <a:endParaRPr lang="en-US" sz="29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автомобильной поездки
</a:t>
            </a:r>
            <a:endParaRPr lang="en-US" sz="279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из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начинают путь по тихой деревенской дороге, окружённой сельскими ландшафтами и домами.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Проезд по полям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пролегает через открытые поля с меняющейся растительностью и живописными видами природы.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Привал у моста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оживлённой езды группа останавливается у моста, чтобы осмотреть окрестности и отдохнуть перед дальнейшим движением.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участок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съезжают на лесную дорогу, где меняется качество дороги и звучат звуки 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рассказа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начинается с медленного старта, затем скорость постепенно увеличивается, вызывая удивление и страх у некоторых пассажиров.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пути происходят резкие повороты и вынужденные остановки, сопровождающиеся обсуждением необычных технических особенностей автомобиля.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870951"/>
            <a:ext cx="3709500" cy="2116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из рассказа
</a:t>
            </a:r>
            <a:endParaRPr lang="en-US" sz="3076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с определениями и примерами для понимания контекста рассказа «A Drive in the Motor Car».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этой лексики помогает лучше понимать сюжет и детали рассказа.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на основе рассказа 'A Drive in the Motor Car'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«take a drive» означает просто покататься на автомобиле, но в других контекстах может иметь иные значения.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«turn the wheel» буквально значит повернуть руль, а фигурально – изменить направление действий или мыслей.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«Pick up speed» чаще всего значит набирать скорость, однако «pick up» может означать и «подбирать» или «забирать» что-то.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контекста высказывания помогает правильно интерпретировать подобные многозначные выражения.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многозначным смыслом
</a:t>
            </a:r>
            <a:endParaRPr lang="en-US" sz="27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восприятии английской речи на слух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учащиеся сталкиваются с трудностями восприятия слитного звучания и неправильного ударения в словах.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необходимость особого внимания к ударениям и распознаванию отдельных слов для улучшения понимания.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восьмиклассников школы №15,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отличить вопросительную конструкцию от утверждения, меняя смысл сказанного.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создают естественные границы между фразами, облегчая восприятие и понимание длинных предложений.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правильной интонацией способствует эмоциональному погружению и более глубокому усвоению информации.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интонации и пауз в аудировании
</a:t>
            </a:r>
            <a:endParaRPr lang="en-US" sz="26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эффекты в аудиоверсии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аудиозаписи ярко слышны звуки работающего двигателя, шум проезжающих рядом машин, скрипы колёс и голоса пассажиров, что помогает создать атмосферу поездки. Эти детали делают прослушивание более живым и реалистичным.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сигналы и шумы в рассказе
</a:t>
            </a:r>
            <a:endParaRPr lang="en-US" sz="2461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природных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Фоновое пение птиц и шелест ветра вносят природное звучание, усиливая эмоциональное восприятие истории и облегчая запоминание ключевых моментов повествования.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удивлены и проявляют лёгкое беспокойство при увеличении скорости автомобиля, ощущая новые впечатления от динамичной поездки.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проявляют явные признаки тревоги, опасаясь возможных неожиданностей во время движения по сельским дорогам.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пассажиры искренне радуются необычным ощущениям, обсуждая необычность и интересность поездки вдали от города.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сохраняет спокойствие и уверенность, продемонстрировав необходимый опыт и умение управлять автомобилем в непривычных условиях.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реакции героев во время поездки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эмоциональных реакций персонажей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герои, их эмоциональные реакции и примеры реплик во время автомобильной поездки.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выражает уникальные эмоции, отражающие разнообразие восприятия ситуации и индивидуальный взгляд на новую технологию.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восьмиклассников школы №15,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восприятия аудиотекста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понимания и анализа аудиоматериала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обращать внимание на контекст — окружающие слова и ситуация помогают догадаться о значении неизвестного слова в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незнакомое слово на слух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эмоциональные оттенки часто указывают на функциональное назначение слова или фразы в предложении.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уже знакомыми словами и логический вывод облегчают понимание и запоминание новых лексических единиц.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текста по несколько раз помогает глубже понять и запомнить его содержание и структуру.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Выписка новых слов и выражений способствует расширению словарного запаса и облегчает последующее повторение.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аудиотекста на смысловые части и фиксация основных персонажей упрощает ориентирование в повествовании.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изображений и схем помогает визуализировать информацию и поддерживает лучшее восприятие материала.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эффективного аудирования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поведения героев в необычной ситуации
</a:t>
            </a:r>
            <a:endParaRPr lang="en-US" sz="2675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восторг: эмоциональная палитра пассажиров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открыто обсуждают страхи и радость, вызванные скоростью и новизной поездки. Эти реакции показывают их настоящее отношение к техническим новшествам и личные переживания.
</a:t>
            </a:r>
            <a:endParaRPr lang="en-US" sz="130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 дороге: обмен впечатлениями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остановок пассажиры делятся своими ощущениями и эмоциями. Обсуждения помогают им понять друг друга и усиливают групповой дух, делая поездку более запоминающейся.
</a:t>
            </a:r>
            <a:endParaRPr lang="en-US" sz="13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 тренировки аудирования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прослушивание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слушайте короткие аудиофрагменты, чтобы постепенно улучшать восприятие речи на слух.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тематического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новые слова и выражения, систематизируя их для лучшего запоминания и использования.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Обсуждайте услышанное с одноклассниками, анализируйте интонации и пытайтесь угадывать события по звуковым сигналам.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аудирования на изучение английского
</a:t>
            </a:r>
            <a:endParaRPr lang="en-US" sz="1764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прослушивание помогает развить правильное произношение и укрепить слуховую память, что важно для понимания живой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аудировании мотивирует применять английский в реальных ситуациях: разговорах, просмотрах фильмов и поездках, расширяя языковой опыт.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рассказа для улучшения навыков аудирования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«A Drive in the Motor Car» успешно расширяет лексическую базу и развивает навыки восприятия речи, способствуя умению свободно общаться и понимать английский в повседневных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2026-05-07T16:28:31Z</dcterms:created>
  <dcterms:modified xsi:type="dcterms:W3CDTF">2026-05-07T16:28:31Z</dcterms:modified>
</cp:coreProperties>
</file>