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клетки, её деление и рост: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строения, работы, деления и роста клеток в живых организмах.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клетки: от первых наблюдений к современной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в пробке под микроскопом. В XIX веке были сформулированы основы клеточной теории, которая стала фундаментом для биологии и медицины.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 и их 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генетическую информацию и управляет процессами обмена веществ внутри клетки.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окружена мембраной, которая отделяет её внутреннее пространство и регулирует обмен веществ с окружающей средой.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клетку, в ней располагаются разнообразные органеллы, обеспечивающие жизненные функции.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Органеллы, такие как митохондрии и рибосомы, обеспечивают энергию и синтез белков, необходимые для жизнедеятельности.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отличия в структуре и функциях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простые одноклеточные организмы без оформленного ядра, пример — бактерии, их функции осуществляются в цитоплазме.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ядро и сложную организацию органелл, это клетки животных, растений и грибов с расширенными возможностями жизнедеятельности.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слой: основа мембраны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фосфолипидов, создающего барьер между клеткой и внешней средой. Эта структура обеспечивает гибкость и защиту клетки.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Белки-модуляторы и транспорт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мембране располагаются белки, которые регулируют вход и выход молекул. Они отвечают за транспорт питательных веществ и удаление отходов.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клеточной мембраны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органеллы клетки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являются центрами выработки энергии (АТФ), необходимые для работы клетки. Рибосомы участвуют в создании белков, важных для структуры и функций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комплекс Гольджи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выполняет транспорт веществ; гладкая синтезирует липиды, шероховатая — белки. Комплекс Гольджи модифицирует, сортирует и направляет вещества внутри клетки.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получение энергии в клетке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поглощает питательные вещества, необходимые для роста и поддержания жизненных процессов.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клеточного дыхания преобразует питательные вещества в энергию, пригодную для работы клеточных структур.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энергия расходуется на синтез новых молекул, рост клетки и поддержание её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биологии, 2024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органелл в жизнедеятельность клетки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значимость каждой органеллы для клеточных функций, подчёркивая их взаимодополняемость.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жизнедеятельности равномерно распределены между органеллами, каждая ответственна за определённую часть работы.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и подготовка к делению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связан с активным синтезом белков, липидов и углеводов — основных строительных блоков клеточных структур.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и внешние факторы, такие как гормоны и питание, регулируют рост и подготовку к делению.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клетка удваивает свой генетический материал и накапливает ресурсы для корректного воспроизведения.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генетическую стабильность и поддерживает функционирование организма в целом.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— основа восстановления тканей после травм и заболеваний.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замене старых или повреждённых клеток, что важно для поддержания здоровья органов.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обеспечивает размножение одноклеточных организмов и рост многообразных тканей у многоклеточных.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клеточного деления для организма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8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цикл: основные этапы и их последовательность
</a:t>
            </a:r>
            <a:endParaRPr lang="en-US" sz="2183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в жизненном цикле клетки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этапы процесса и итоговые результаты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характеризуется разделением сестринских хроматид и их движением к противоположным полюсам клетки.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начинается с упаковки хромосом, исчезает ядерная оболочка, формируется веретено деления — подготовка к распределению хромосом.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метафазе хромосомы выстраиваются по центру клетки, что обеспечивает их равномерное разделение в дальнейшем.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завершается образованием новых ядер, а после цитокинеза образуются две идентичные дочерние клетки.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особенности процесса и его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деление мейоза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разделяются без повторного удвоения ДНК, формируя гаплоидные клетки.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деление мейоза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конденсируются и обмениваются участками генетического материала — происходит кроссинговер.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гомологичных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распределяются по разным клеткам, уменьшая число хромосом вдвое.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четырёх гаплоидных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являются четыре половые клетки, обеспечивающие генетическое разнообразие потомства.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учебник,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 мейоза: основные различия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мейоза два этапа деления и формируется вдвое больше клеток, что важно для размножения.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идентичность клеток, мейоз — разнообразие и половое размножение.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Гены-регуляторы следят за точностью перехода между фазами, обеспечивая правильное деление и предотвращая ошибки в наследственном материале.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внешние условия, например питательные вещества, влияют на скорость и успешность цикла. Нарушения могут привести к патологиям, включая онкологические заболевания.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клеточного цикла: роль генов и факторов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83156"/>
            <a:ext cx="4894200" cy="19360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фаз клеточного цикла у разных организмов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организмах длина клеточного цикла варьируется, интерфаза обычно занимает большую часть времени.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 ткани имеют устойчивую, но вариабельную скорость деления в зависимости от биологических потребностей.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цитологии,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 быстро восстанавливаются, заменяя повреждённые участки и поддерживая барьерные функции организма.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восстановление тканей с помощью деления клеток
</a:t>
            </a:r>
            <a:endParaRPr lang="en-US" sz="2148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клетки, такие как нервные, обладают ограниченной способностью к делению, что затрудняет их восстановление после травм.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клетки обладают высокой регенеративной способностью, что позволяет органу восстанавливаться после повреждений.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смерть: апоптоз и его биологическое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удаляет повреждённые или устаревшие клетки, предотвращая накопление дефектных структур в организме.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активно защищает от развития опухолей, регулируя баланс между ростом и гибелью клеток.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 между делением и апоптозом обеспечивает нормальную работу тканей и здоровье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96" y="3119225"/>
            <a:ext cx="1984861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2933" y="3119225"/>
            <a:ext cx="1984861" cy="202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2820" y="3119225"/>
            <a:ext cx="1984861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7557" y="3119225"/>
            <a:ext cx="1984861" cy="202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0044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переносчики кислорода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транспортируют кислород от лёгких к тканям, обеспечивая жизнедеятельность всех органов и поддерживая аэробные процессы обмена веществ.
</a:t>
            </a:r>
            <a:endParaRPr lang="en-US" sz="1050" dirty="0"/>
          </a:p>
        </p:txBody>
      </p:sp>
      <p:sp>
        <p:nvSpPr>
          <p:cNvPr id="13" name="Text 2"/>
          <p:cNvSpPr txBox="1"/>
          <p:nvPr/>
        </p:nvSpPr>
        <p:spPr>
          <a:xfrm>
            <a:off x="2605132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 и обновление эпидермиса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 постоянно обновляются, создавая защитный слой и препятствуя проникновению вредных факторов из окружающей среды.
</a:t>
            </a:r>
            <a:endParaRPr lang="en-US" sz="1178" dirty="0"/>
          </a:p>
        </p:txBody>
      </p:sp>
      <p:sp>
        <p:nvSpPr>
          <p:cNvPr id="14" name="Text 3"/>
          <p:cNvSpPr txBox="1"/>
          <p:nvPr/>
        </p:nvSpPr>
        <p:spPr>
          <a:xfrm>
            <a:off x="4725068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передатчики сигналов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обеспечивают передачу электрических импульсов, что позволяет организму реагировать на внешний мир и координировать действия.
</a:t>
            </a:r>
            <a:endParaRPr lang="en-US" sz="1178" dirty="0"/>
          </a:p>
        </p:txBody>
      </p:sp>
      <p:sp>
        <p:nvSpPr>
          <p:cNvPr id="15" name="Text 4"/>
          <p:cNvSpPr txBox="1"/>
          <p:nvPr/>
        </p:nvSpPr>
        <p:spPr>
          <a:xfrm>
            <a:off x="682975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иммунной системы и защита организма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обнаруживают и уничтожают патогены, поддерживая защиту от инфекций и поддерживая здоровье всего организма.
</a:t>
            </a:r>
            <a:endParaRPr lang="en-US" sz="1178" dirty="0"/>
          </a:p>
        </p:txBody>
      </p:sp>
      <p:sp>
        <p:nvSpPr>
          <p:cNvPr id="16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различных клеток в организме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жизнедеятельности и роста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клеточного деления и роста жизненно важно для медицины и биотехнологий, обеспечивая прогресс в лечении заболеваний и поддержании здоровья.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2026-05-08T16:16:36Z</dcterms:created>
  <dcterms:modified xsi:type="dcterms:W3CDTF">2026-05-08T16:16:36Z</dcterms:modified>
</cp:coreProperties>
</file>