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Прекрасное начало в литературе: почему первые строки так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определяют, как мы прочитаем весь текст.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понимание художественного текста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произведения сразу вводит нас в художественный мир: обозначает место и время, намекает на тему, задает интонацию и может скрыто сообщать о будущем конфликте. Именно поэтому первые страницы так важны для анализа.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начала произведения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вводит читателя в пространство текста: знакомит с обстановкой, героями и исходной ситуацией, чтобы дальнейшее чтение не было разрозненным.
</a:t>
            </a:r>
            <a:endParaRPr lang="en-US" sz="151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задает тон повествования — спокойный, тревожный, ироничный или лирический, — и тем самым направляет эмоциональное восприятие произведения.
</a:t>
            </a:r>
            <a:endParaRPr lang="en-US" sz="1489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зачин обозначает тему, проблематику и систему образов, а в драме и лирике особенно быстро подводит к конфликту или переживанию.
</a:t>
            </a:r>
            <a:endParaRPr lang="en-US" sz="1559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как смысловой ключ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скрытое напряжение с первых фраз
</a:t>
            </a:r>
            <a:endParaRPr lang="en-US" sz="1166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«Анны Карениной» сразу ощущается контраст между внешним благополучием и внутренним неблагополучием. Этот разлом задает направление всему роману и помогает увидеть, что частная история связана с более широким нравственным конфликтом.
</a:t>
            </a:r>
            <a:endParaRPr lang="en-US" sz="1256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строфы «Евгения Онегина» звучат свободно и разговорно, но за легкостью слышны ирония и авторская дистанция. Так уже в начале формируется особый стиль общения с читателем.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интонация, которая уже объясняет автора
</a:t>
            </a:r>
            <a:endParaRPr lang="en-US" sz="1127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начала сильнее всего влияют на читательское ожидание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 обычно создают детали, которые сразу задают напряжение или образность, а не просто сообщают сведения.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текста особенно сильны конфликт и образность; в лирике чаще доминируют ритм и интонация.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литературоведческому анализу жанровых начал, без точной статистики.
</a:t>
            </a:r>
            <a:endParaRPr lang="en-US" sz="126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Зачин в эпосе: как открывается роман или повесть
</a:t>
            </a:r>
            <a:endParaRPr lang="en-US" sz="2479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эпических жанрах начало обычно медленно вводит читателя в социальную и историческую среду, чтобы исходная ситуация выглядела убедительно и значимо.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главы часто знакомят с героем через быт, окружение и привычные обстоятельства, а не через резкое действие, что усиливает достоверность мира.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в романе или повести редко бывает нейтральной: она уже подсказывает отношение автора к среде и скрытые линии будущего конфликта.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и Гончарова такое начало помогает не спешить с событиями, а сначала понять характеры, на которых и строится дальнейшее развитие сюжета.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первой строки к смыслу произведения
</a:t>
            </a:r>
            <a:endParaRPr lang="en-US" sz="269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смысловых шагов, которые читатель и автор проходят в начале текста.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литературного начала и их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виды начала по-разному управляют темпом, информацией и ожиданиями читателя.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начала зависит от жанра: эпос чаще объясняет мир, драма — конфликт, лирика — переживание.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начал в школьном курсе литературы.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страницы как способ создания конфликта
</a:t>
            </a:r>
            <a:endParaRPr lang="en-US" sz="2517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ценностей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текста конфликт может быть не прямым, а скрытым: через взгляд на жизнь, поведение героя или бытовую сцену автор намечает столкновение характеров и мировоззрений.
</a:t>
            </a:r>
            <a:endParaRPr lang="en-US" sz="141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с первой сцены
</a:t>
            </a:r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противоречие часто обозначается сразу, потому что диалог делает отношения персонажей видимыми. Уже первая реплика может задать напряжение и направление развития действия.
</a:t>
            </a:r>
            <a:endParaRPr lang="en-US" sz="1383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лирического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противоречие чаще переживается внутри героя: между желанием и долгом, надеждой и разочарованием. Поэтому первые строки нередко звучат как эмоциональное признание.
</a:t>
            </a:r>
            <a:endParaRPr lang="en-US" sz="13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начало кажется спокойным и почти домашним, но именно в этой сдержанности уже заложено будущее испытание. Историческая точность и семейная перспектива постепенно выводят читателя к темам чести, ответственности и личного выбора.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историческая рамка и нравственный выбор
</a:t>
            </a:r>
            <a:endParaRPr lang="en-US" sz="126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приезд Чичикова в «Мертвых душах» сразу нарушает привычное ожидание: вокруг героя все выглядит чуть смещенным, преувеличенным, нелепым. Благодаря этому с самого начала возникает сатирический взгляд на мир, где обычное кажется подозрительно необычным.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странность как первый сигнал сатиры
</a:t>
            </a:r>
            <a:endParaRPr lang="en-US" sz="1592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«Герое нашего времени» композиция вступления не просто сообщает факты, а намеренно перестраивает порядок чтения. Предисловие и нарушение хронологии заставляют видеть Печорина не как готовый портрет, а как сложную личность, требующую постепенного понимания.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начало, которое усложняет восприятие
</a:t>
            </a:r>
            <a:endParaRPr lang="en-US" sz="1297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удачных начал в русской литературе
</a:t>
            </a:r>
            <a:endParaRPr lang="en-US" sz="27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начала в разных родах литературы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 том, как быстро текст задаёт правила чтения: через сюжет, чувство или столкновение персонажей.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начало в каждом роде подчинено своей ведущей задаче: эпосу — мир, лирике — переживание, драме — конфликт.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 основе теории родов литературы; значения отражают сравнительную значимость признаков в школьном анализе.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способна сразу задать смысловой центр всего текста.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удачная подробность нередко заменяет длинное объяснение: она одновременно создаёт атмосферу, намекает на тему и подсказывает направление анализа.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анализа художественного текста в школьном курсе литературы.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начало литературного произведения
</a:t>
            </a:r>
            <a:endParaRPr lang="en-US" sz="224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разбора первых строк: от первичного чтения к интерпретации смысла.
</a:t>
            </a:r>
            <a:endParaRPr lang="en-US" sz="149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начало произведения влияет на понимание финала
</a:t>
            </a:r>
            <a:endParaRPr lang="en-US" sz="2121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эпизод часто содержит мотив или образ, который раскрывается только в конце; поэтому читатель позднее узнаёт в начале скрытое предвосхищение развязки и смысловой замысел автора.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характеристика героя задаёт рамку его будущего выбора: детали поведения, речи и окружения подсказывают, какие качества станут решающими в финальных событиях произведения.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начала и конца помогает увидеть композиционную цельность текста: повтор, контраст или символ объединяют отдельные эпизоды в единое художественное высказывание.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делают начало запоминающимся
</a:t>
            </a:r>
            <a:endParaRPr lang="en-US" sz="2461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начало редко опирается на один приём: оно сочетает образность, движение и точную смысловую подсказку.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о функциях зачина в художественном тексте.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приёмов, их эффекта и типичного результата в начале произведения.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всего начинают с высокой динамики
</a:t>
            </a:r>
            <a:endParaRPr lang="en-US" sz="226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начала заметнее всего в текстах, где важны действие и столкновение интересов; в лирике он чаще заменяется эмоциональным напряжением.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динамика начала определяется жанровой задачей, а не просто желанием автора быстро заинтересовать читателя.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 основе жанровых особенностей литературы; значения условны и используются для сравнения.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авторская позиция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часто слышна уже в первом абзаце: выбор слов, порядок деталей и интонация подсказывают, сочувствует ли повествователь героям или сохраняет дистанцию.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патетика и философская сосредоточенность проявляются через лексические оценки и синтаксис, поэтому даже нейтральное на вид описание может содержать скрытую интерпретацию событий.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нередко формирует отношение к миру произведения ещё до появления главного конфликта: читатель заранее чувствует, будет ли это мир гармонии, тревоги или сатиры.
</a:t>
            </a:r>
            <a:endParaRPr lang="en-US" sz="1598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отмечать не только что сказано, но и как сказано: именно манера первой сцены позволяет точнее понять художественную позицию автора.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литературе почти всегда означает переход: герой оставляет привычное и вступает в пространство выбора. В туманном пейзаже она звучит как ожидание испытания, а в ясном утреннем свете — как надежда на новое начало.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ещё не выбрана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Распахнутая дверь, окно или луч света на странице создают ощущение входа в неизвестное. Такие образы помогают показать момент, когда герой ещё стоит на пороге, но уже готов увидеть мир иначе и сделать первый шаг.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Дверь, окно и первый луч света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начала в литературе и культуре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видеть ученик в начале произведения
</a:t>
            </a:r>
            <a:endParaRPr lang="en-US" sz="2259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 буквальный смысл: кто действует, где происходит событие, какая ситуация задаётся в первых строках и какие сведения читатель получает сразу.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оценить эмоциональный эффект: ритм, повтор, паузы, детали пейзажа или интерьера формируют тревогу, спокойствие, иронию либо ожидание конфликта.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нужно увидеть перспективу анализа: символы, противопоставления и ключевые слова заранее обозначают тему, поэтому начало становится отправной точкой для всего толкования.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Прекрасное начало: первый ключ к целому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произведения — это не вступление ради формы, а смысловой узел, где уже слышны тема, конфликт и авторский голос. Умение читать первые строки делает понимание текста глубже и точнее.
</a:t>
            </a:r>
            <a:endParaRPr lang="en-US" sz="412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2026-05-19T20:40:27Z</dcterms:created>
  <dcterms:modified xsi:type="dcterms:W3CDTF">2026-05-19T20:40:27Z</dcterms:modified>
</cp:coreProperties>
</file>