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5 классе: зачем он нужен и что будем изучать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английский помогает говорить, читать и понимать повседневные фразы.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пятом классе ученики повторяют знакомые слова и фразы, а затем учатся уверенно использовать их в речи. На уроках развиваются аудирование, говорение, чтение и письмо через короткие диалоги, задания и небольшие тексты.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5 классе: с чего начинается обучение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на уроках английского в 5 классе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37512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 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повторяют английский алфавит, учатся соотносить буквы и звуки, читать простые слова и правильно произносить знакомые сочетания. Это помогает быстрее узнавать новую лексику и не путаться в написании.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09154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 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курс входят цвета, числа, школьные предметы, дни недели, месяцы, животные, игрушки, семья и дом. Эти темы связаны с обычной жизнью школьника и легко запоминаются в контексте.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435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to be, have got, there is / there are, can и Present Simple. Ученики учатся строить утверждения, отрицания и вопросы, опираясь на простые модели предложений.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4575" y="194210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и говорение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слушают короткие реплики, повторяют образцы, читают вслух и отвечают на простые вопросы. Такой формат развивает уверенность и помогает использовать английский без длинной подготовки.
</a:t>
            </a:r>
            <a:endParaRPr lang="en-US" sz="1038" dirty="0"/>
          </a:p>
        </p:txBody>
      </p:sp>
      <p:sp>
        <p:nvSpPr>
          <p:cNvPr id="14" name="Text 6"/>
          <p:cNvSpPr txBox="1"/>
          <p:nvPr/>
        </p:nvSpPr>
        <p:spPr>
          <a:xfrm>
            <a:off x="4954575" y="3139355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коротких фраз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учатся писать слова, краткие ответы и небольшие сообщения о себе, семье, школе и распорядке дня. Важны аккуратность, правильный порядок слов и знакомая лексика.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произношение букв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 алфавита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состоит из 26 букв: 6 гласных и 20 согласных. В пятом классе важно не только назвать букву, но и услышать её звук в слове.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A, E, I, O, U часто читаются по-разному в зависимости от слова. Поэтому ученики сравнивают написание и звучание, чтобы уверенно читать простые слова и короткие тексты.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изучаются сочетания sh, ch, th, ck и ph. Они помогают понять, почему слово читается не по отдельным буквам, а по устойчивому звуковому образцу.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также тренируют различие между близкими звуками, например [w] и [v], [i: ] и [ɪ]. Такая работа улучшает произношение и помогает точнее понимать речь на слух.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план курса английского языка для 5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идут от ближайшего окружения ученика к более широким жизненным ситуациям.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уделяется школе и семье: именно эти темы создают основу для первых самостоятельных высказываний.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темы 5 класса и их место в учебном году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знакомство и вежливые фразы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часто начинаются с простых приветствий и прощаний: Hello, Hi, Good morning, Goodbye, See you later. Эти фразы помогают начать разговор спокойно и уверенно.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Представиться и спросить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знакомства используются модели My name is… I am… Nice to meet you, How are you? Они позволяют ученикам представить себя, узнать имя собеседника и ответить коротко и вежливо.
</a:t>
            </a:r>
            <a:endParaRPr lang="en-US" sz="106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please, thank you, sorry и excuse me закрепляются особенно прочно, потому что без них трудно вести даже самый простой диалог. Они формируют привычку говорить уважительно и доброжелательно.
</a:t>
            </a:r>
            <a:endParaRPr lang="en-US" sz="10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базовой грамматике английского языка
</a:t>
            </a:r>
            <a:endParaRPr lang="en-US" sz="935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личные местоимения соотносятся с формами глагола to be в простых предложениях.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зависит от подлежащего, поэтому это правило нужно выучить как одну из основ английского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формы глагола to be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 и друзья: слова и простые описания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семейный портрет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называют членов семьи и учатся описывать их простыми словами. Например, можно сказать: This is my mother. She is kind. Такие фразы помогают строить короткий, но понятный рассказ о близких людях.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которого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друзей учит замечать черты характера и внешности. Ребёнок может сказать: My friend is friendly and funny. We study together and play after school. Так лексика связывается с реальными ситуациями общения.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дружная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семьи используются не только названия родственников, но и прилагательные: tall, short, clever, kind. Простые предложения вроде We are a happy family делают речь естественной и дают основу для устного ответа.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классная комната на английском языке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 и classroom помогают назвать место, где проходит обучение. Ученики также запоминают desk, chair и board, чтобы уверенно описывать классную комнату.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пространство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активно используются book, pen, pencil, ruler, rubber и backpack. Эта лексика нужна для простых вопросов, описания портфеля и выполнения заданий на повторение слов.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принадлежности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English, Maths, Russian, Science, History, Art, PE и Music — это названия школьных предметов. Они часто встречаются в расписании, а значит, быстро становятся частью повседневного языка ученика.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расписании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is your favourite subject? помогает превратить лексику в живой диалог. Ответ My favourite subject is English показывает, что ученик уже умеет говорить о своих школьных интересах.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предпочтениях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упражнения по теме abilities для 5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can сразу показывает, что человек умеет делать, без сложной грамматики и длинных фраз.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модальный глагол удобен для первых ответов о способностях и хорошо подходит для коротких вопросов и диалогов.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can: что умеет делать человек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напитки и слова о школьном обеде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школьники запоминают названия продуктов, которые легко встретить каждый день: bread, milk, cheese, apple и banana. Эти слова помогают говорить о завтраке, перекусе и любимых продуктах.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Обеденные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школьного обеда относятся soup, meat, fish, rice и vegetables. С их помощью можно коротко описывать меню, выбирать блюдо и понимать простые ответы одноклассников.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изучаются water, tea и juice. Такие слова часто встречаются в диалогах о еде, в заданиях на чтение и в упражнениях, где нужно назвать то, что хочется выпить.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предпочтениях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пятом классе ученики учатся строить простые фразы о вкусе: I like apples. I don’t like fish. Do you like milk? Yes, I do. No, I don’t.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простое предложение в Present Simple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порядок слов и основные формы: утверждение, отрицание и вопрос с типичными вопросительными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479" y="1167050"/>
            <a:ext cx="3753092" cy="335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день: время, распорядок и ежедневные действия
</a:t>
            </a:r>
            <a:endParaRPr lang="en-US" sz="2367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рассказ о дне начинается с подъёма, завтрака и дороги в школу. Для этого используют знакомые действия get up, have breakfast и go to school, соединяя их с временем суток.
</a:t>
            </a:r>
            <a:endParaRPr lang="en-US" sz="89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днём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ученики называют привычные занятия: do homework, play, read, watch TV. Такие фразы помогают описать распорядок после уроков и показать, как проходит обычный будний день.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времени в 5 классе важны o’clock, half past и quarter past. Эти выражения позволяют точно сказать, когда начинается урок, тренировка или домашнее задание.
</a:t>
            </a:r>
            <a:endParaRPr lang="en-US" sz="89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этой темы дети составляют простые предложения: I get up at 7 o’clock. I go to bed at 9 p.m. Такие ответы легко связать с личным распорядком.
</a:t>
            </a:r>
            <a:endParaRPr lang="en-US" sz="8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темы начального курса английского языка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самые нужные слова для описания природы и сезонных изменений. Она помогает строить короткие фразы о погоде и времени года.
</a:t>
            </a:r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сезона и погоды помогает быстро учить прилагательные и составлять простые описания, например It is sunny today или Winter is cold.
</a:t>
            </a:r>
            <a:endParaRPr lang="en-US" sz="120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 погода: основная лексика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каждого месяца и дня недели часто встречается в классных заданиях, поэтому их учат вместе с числами и порядковыми числительными.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месяцев нужно знать, чтобы назвать дату рождения и понять расписание уроков.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 английскому языку для 5 класса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типовых заданий для 5 класса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урок строится от узнавания слов к более самостоятельной речи: сначала учащиеся опираются на образец, а затем переходят к коротким ответам и письму.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лексику и перевод, но заметное место занимают чтение, диалог и грамматика, что поддерживает развитие всех основных умений.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чаще всего встречаются на уроке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короткий устный ответ на английском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которая помогает ученику ответить кратко, но правильно, в пределах темы и знакомой грамматики.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85" y="977025"/>
            <a:ext cx="2698980" cy="226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998" y="977025"/>
            <a:ext cx="2698980" cy="226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910" y="977025"/>
            <a:ext cx="2698980" cy="226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Flashcards помогают быстро связать слово с картинкой и произношением. Учитель показывает карточку, а класс хором или по очереди называет слово, повторяя его правильно и уверенно. Такой формат особенно полезен на новых темах, где важно быстро запомнить много лексики.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которые оживляют слова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bingo и matching ученики не только узнают слова, но и внимательно слушают друг друга. Когда нужно найти пару или отметить нужное слово, внимание держится дольше, а повторение проходит незаметно и без лишнего напряжения.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где слышно каждого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play и short quizzes делают урок более живым, потому что ученики говорят в коротких, понятных ситуациях. Один задаёт вопрос, другой отвечает; так тренируются произношение, spelling и уверенность, особенно в темах семьи, школы, еды и животных.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Мини-сцены в парах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карточки и парная работа на уроках английского
</a:t>
            </a:r>
            <a:endParaRPr lang="en-US" sz="23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видно, что тема усвоена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называет слова по теме и читает короткое предложение без длительных остановок. Это показывает, что лексика узнаётся быстро, а написание знакомых слов не вызывает затруднений.
</a:t>
            </a:r>
            <a:endParaRPr lang="en-US" sz="735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умеет задать короткий вопрос и ответить на него по образцу. При этом он выбирает нужную форму do, does, to be или can и не теряет смысл высказывания.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рассказ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результат — умение написать 3–5 простых предложений о себе, семье или школе. Важны понятный порядок слов, аккуратное написание и правильные окончания в знакомых конструкциях.
</a:t>
            </a:r>
            <a:endParaRPr lang="en-US" sz="757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 слух
</a:t>
            </a:r>
            <a:pPr algn="l" indent="0" marL="0">
              <a:lnSpc>
                <a:spcPct val="115000"/>
              </a:lnSpc>
              <a:buNone/>
            </a:pPr>
            <a:r>
              <a:rPr lang="en-US" sz="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узнаёт знакомые фразы в устной речи и реагирует без подсказки, значит тема освоена. На этом этапе особенно важны внимание, память и уверенность в базовых моделях.
</a:t>
            </a:r>
            <a:endParaRPr lang="en-US" sz="8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чему учит английский язык в 5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английский помогает сделать первые уверенные шаги в общении: понимать простые фразы, читать короткие тексты и говорить о себе, школе, семье и повседневных делах.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2026-05-30T12:21:17Z</dcterms:created>
  <dcterms:modified xsi:type="dcterms:W3CDTF">2026-05-30T12:21:17Z</dcterms:modified>
</cp:coreProperties>
</file>