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Фофанов. «Ещё те звёзды не погасли...»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небо, тишина и светлая надежда в стихах Константина Фофанова.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его время: тихая лирика конца XIX века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Фофанов писал проникновенные стихи о природе, мечте и задумчивом настроении. Простые картины — небо, звёзды, ночь — у него становятся языком чувств.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заголовок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«ещё те звёзды не погасли» сразу говорят: свет всё ещё живёт. В них слышится ожидание, как будто ночь хранит важную тайну.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создаёт образ тёмного неба, где далеко мерцают огоньки. Он настраивает читателя на спокойное и немного загадочное размышление.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есть мягкая надежда: даже во тьме не всё исчезает. Поэтому заголовок звучит тихо, красиво и очень поэтично.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— главный образ стихотворения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 знак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 стихотворении — не просто часть пейзажа. Они напоминают о красоте мира и о том, что в темноте тоже есть свет.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ночи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 помогает почувствовать покой и задумчивость. Вместе с далёким сиянием звёзд она создаёт мягкое, немного грустное, но тёплое настроение.
</a:t>
            </a:r>
            <a:endParaRPr lang="en-US" sz="9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стихотворение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тихо и плавно, поэтому читатель как будто сам оказывается под ночным небом и начинает говорить шёпотом.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лёгкая печаль, но она не тяжёлая. Она напоминает о дорогих воспоминаниях и делает чувства особенно тонкими.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остаются видимыми даже в темноте, и это придаёт стихотворению утешение. После чтения хочется верить в добро и свет.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стихотворении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тихо смотрит на ночное небо и внимательно вслушивается в тишину. Он не спешит, а словно беседует с миром.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добрый и спокойный. Такой герой понятен младшему школьнику, потому что он умеет удивляться простым вещам и видеть в них красоту.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узнаём его чувства по звёздам, небу и ночи. Поэт не объясняет их длинно, а показывает через ясные и знакомые образы.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понять чувства героя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кажется 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небо не выглядит холодным и далёким. Оно становится пространством, где можно подумать, помолчать и почувствовать себя не одиноким. Такой пейзаж помогает читателю услышать тихий внутренний голос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 маленькие огоньки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 тексте сияют особенно мягко, будто берегут свет для ночи. Их мерцание не просто украшает картину, а поддерживает настроение веры. Из-за этого природа в стихотворении кажется живой и очень душевной.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эпоха важна для понимания стихотворения: в русской лирике того времени природа часто выражала чувства человека.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Константине Михайловиче Фофанове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Константин Фофанов создал эту лирическую интонацию, где свет звёзд помогает говорить о надежде и памяти.
</a:t>
            </a:r>
            <a:endParaRPr lang="en-US" sz="1992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звучит плавно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тихий ночной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попадает в спокойную картину ночи. Мягкое начало помогает настроиться на вдумчивое чтение без спешки.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напевный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текут ровно и спокойно, словно тихая песенка. Благодаря этому стихотворение легко читать вслух и приятно слушать.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тёплое послевкусие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остаются покой и светлая грусть. Текст запоминается, потому что его звучание мягкое, ясное и очень дружелюбное.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большое небо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огромным небом человек кажется совсем маленьким, но не потерянным. Он смотрит вверх и чувствует связь с миром, где есть красота, тишина и далёкий свет.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соединяют земное и вечное: они далеко, но всё равно видны каждому. Именно поэтому стихотворение звучит просто, а его мысль — очень большая.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стихотворение дарит тишину и спокойствие: кажется, будто ночной мир замер и слушает сам себя. Читатель невольно замедляется и начинает внимательнее смотреть на простые вещи.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лёгкая грусть, но она не тяжёлая, а мягкая, как вечерний ветер. Эта грусть не пугает, а помогает почувствовать красоту ночи ещё сильнее.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печалью приходит утешение: если звёзды светят, значит, темнота не победила. От этого становится теплее на душе, словно в окне загорелся маленький огонёк.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доброе и спокойное настроение. Хочется помолчать, посмотреть в небо и подумать о хорошем — а это, согласитесь, очень поэтичный итог.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638" y="1478850"/>
            <a:ext cx="197775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стихотворения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 стихотворении описаны так, будто они живые и внимательные. Они не просто светят, а несут чувство надежды, памяти и тихой красоты.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 поэта простые, но очень выразительные. Благодаря этому текст легко представить, а его звучание напоминает тихий шёпот перед сном.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ночи помогает создать спокойную и чуть загадочную картину. В тёмном небе всё становится особенно заметным, а каждый светлый штрих звучит сильнее.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мягкость и особая теплота. Даже печальное чувство здесь не мрачное: оно окрашено светом, как небо перед рассветом.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передать чувство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в стихотворении не просто изображено как фон. Оно помогает понять настроение героя, который смотрит вверх и тихо размышляет о жизни и свете.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тишина словно отвечают на его чувства без слов. Пейзаж делает переживание героя понятным и близким, а сама картина ночи становится особенно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простые образы важны в поэзии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картины природы помогают говорить о больших чувствах без сложных объяснений. Ребёнку сразу понятно, что звёзды, ночь и тишина несут особое настроение.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выбирает знакомые образы, читатель быстрее представляет себе картину и легче чувствует её смысл. Стихотворение становится ясным, но не теряет глубины.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учат замечать красоту в обычном: в небе, в свете, в молчании. Иногда самое важное скрыто именно в тихих и простых вещах.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1675" y="1768975"/>
            <a:ext cx="197775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1088" y="1768975"/>
            <a:ext cx="197775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74375"/>
            <a:ext cx="252900" cy="25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стихотворения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текста — звёзды, которые не исчезают во тьме. Они напоминают о красоте, постоянстве и надежде, которая помогает не унывать.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создаёт фон для размышления и тишины. Она делает мир медленным и спокойным, чтобы читатель услышал не шум, а чувства.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связан не только со звёздами, но и с внутренним теплом человека. Он помогает увидеть добро даже в грустный час.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соединяют прошлое и будущее. Память хранит хорошее, а надежда подсказывает, что впереди обязательно будет светлее.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делает ночной мир особенно выразительным, а красота помогает почувствовать, что в простых вещах тоже есть утешение и радость.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стихотворения Фофанова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мир, где всё звучит тихо и мягко: небо, звёзды, ночь и мысли человека. Он будто создан для спокойного разглядывания, а не для спешки.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есть немного волшебства, потому что даже тёмное небо не кажется мрачным. Оно хранит свет, мечту и душевное тепло, как добрый ночник.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особенным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кажется простым, потому что в нём знакомые каждому образы: небо, звёзды, тишина. Но за этой простотой скрывается глубокое чувство.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сказать о важном очень тихо. Он не объясняет всё прямо, а даёт читателю самому почувствовать красоту и смысл ночной картины.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природа и душа человека. Это делает стихотворение не только красивым, но и очень тёплым, почти доверительным, как разговор вполголоса.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запоминается: оно небольшое, но оставляет сильное впечатление. После него хочется смотреть на небо чуть внимательнее.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замечать красоту вокруг себя: в звёздах, в ночной тишине, в мягком свете. Даже обычный вечер может стать удивительным, если смотреть вдумчиво.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грусть не всегда бывает тяжёлой. Иногда она бывает светлой и помогает человеку беречь добрые воспоминания и тёплые чувства.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произведение напоминает: надежду нельзя терять. Если в небе горит свет, значит, впереди обязательно найдётся повод для спокойствия и радости.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стихотворении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стихотворения — звёзды, которые не гаснут и словно поддерживают человека. Через них поэт говорит о красоте, памяти и внутреннем свете души.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ощущение покоя и доброты. Это стихотворение тихое, но очень тёплое: оно напоминает, что свет и добро стоит замечать даже в ночи.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остаётся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Фофанова «Ещё те звёзды не погасли...» показывает, как природа помогает человеку почувствовать надежду. Ночное небо здесь становится знаком света, красоты и доброй памяти.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2026-05-24T08:18:42Z</dcterms:created>
  <dcterms:modified xsi:type="dcterms:W3CDTF">2026-05-24T08:18:42Z</dcterms:modified>
</cp:coreProperties>
</file>