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польза для роста, энергии и хорошего самочувствия.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овощи и фрукты нужны каждый день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ягоды рядом с нами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грядках, в саду и на огороде растут продукты, которые потом оказываются на нашей тарелке. Овощи, фрукты и ягоды делают питание ярким, вкусным и полезным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витамины в овощах и фруктах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организму лучше защищаться и поддерживает здоровье дёсен. Больше всего такого витамина есть в апельсинах, перце, брокколи и других свежих овощах и фруктах.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Фолаты помогают телу расти и развиваться без лишних трудностей. Их особенно много в зелёных овощах, например в шпинате и брокколи.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нужен для хорошего зрения и здоровой кожи. Его можно найти в моркови, тыкве, шпинате и некоторых других ярких овощах.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— помощница для живота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движется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помогает пище проходить по животу спокойнее и без лишних трудностей. Она особенно полезна, когда в меню есть яблоки, морковь, капуста и ягоды.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Сытость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продуктов с клетчаткой чувство сытости держится дольше. Поэтому меньше хочется постоянно искать что-нибудь сладкое и хрустящее.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кишечнику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делает питание более полезным и помогает кишечнику работать как надо. Это важная часть здорового рациона для ребёнка.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 разных продуктах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Клетчатку можно найти не только в фруктах, но и в фасоли, овощах и ягодах. Чем разнообразнее тарелка, тем лучше для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овощах и фруктах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арбузы, помидоры и клубника содержат много воды. Такая еда помогает телу чувствовать себя свежее и не уставать слишком быстро.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жару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день овощи и фрукты особенно кстати. Они частично заменяют напиток и поддерживают силы после подвижных игр на улице.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такие продукты к завтраку, обеду или перекусу, организму будет легче сохранять бодрость. Это простой способ заботиться о 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энергия для игр и уроков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дают организму силы, но не делают его тяжёлым. После такого перекуса легче двигаться, играть и не сонно смотреть в окно.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банан, груша или морковные палочки удобно взять в школу или на прогулку. Это вкусно, просто и не требует долгой подготовки.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перекус полезный, легче думать, рисовать, читать и слушать учителя. Организм получает нужную подпитку без лишней тяжести.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тарелка — умная тарелка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уголок на тарелке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Помидоры, арбуз и красные ягоды сразу привлекают внимание своим ярким цветом. В таких продуктах есть вещества, которые помогают организму работать дружно и уверенно. Красная часть тарелки делает еду не только красивой, но и полезной.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команда помощников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Брокколи, огурцы и шпинат выглядят как настоящая зелёная команда. Они дают организму много важных веществ и помогают сделать питание более разнообразным. Чем больше зелёного рядом с другими цветами, тем лучше для рациона.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Оранжевый запас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тыква словно светятся изнутри. В них много бета-каротина, который нужен организму для здоровья и роста. Когда на тарелке появляется оранжевый цвет, обед становится теплее, ярче и интереснее.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овощей и фруктов нужно есть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полезно есть каждый день, а лучше несколько раз за день. Даже маленькая порция уже приносит организму пользу.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приёмах пищи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съесть фрукт на перекус, добавить овощи к обеду и немного ягод или фруктов к завтраку. Так полезная еда появляется чаще.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часть тарелки будет овощной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семейное правило — делать часть тарелки овощной. Тогда полезные продукты становятся обычной частью еды, а не редким гостем.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их есть мало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 хватает полезных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овощей и фруктов мало, организму становится труднее получать витамины и клетчатку. Питание становится беднее и не таким разнообразным.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быстрее уставать и чувствовать себя не так бодро. После еды тоже бывает тяжеловато, а энергии для дел и игр меньше.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работает хуже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клетчатки мало, кишечнику сложнее работать хорошо. Тогда хочется больше сладкого, а полезная еда уже не радует так сильно.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 вместо печенья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для рюкзака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груша или банан легко поместятся в рюкзак и не требуют сложной подготовки. Такой перекус удобно съесть в школе, на кружке или по дороге домой. Он вкусный и помогает дождаться обеда без лишнего голода.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Хрустящая пауза дома и на прогулке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огурец и сладкий перец можно нарезать заранее и взять с собой в контейнере. Они хрустят, радуют глаз и быстро съедаются. Иногда самый простой перекус оказывается самым удачным и полезным.
</a:t>
            </a:r>
            <a:endParaRPr lang="en-US" sz="13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Нарежьте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взрослого нарезать яблоко, огурец или морковь маленькими кусочками. Так еду удобнее брать, а тарелка выглядит ярче и веселее, будто к ней пришло хорошее настроение.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Смешайте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соединить сладкое и сочное: яблоко с йогуртом, банан с кашей, ягоды с творогом. Разные сочетания помогают быстрее найти любимый вкус и не скучать за едой.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Пробуйте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продукт не понравился с первого раза, это нормально. Иногда вкус раскрывается только со второго или третьего знакомства, особенно если добавить его в салат, суп или полезный перекус.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овощи и фрукты вкуснее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помогают защищаться от болезней
</a:t>
            </a:r>
            <a:endParaRPr lang="en-US" sz="2359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Апельсины, киви, болгарский перец и брокколи содержат витамин C. Он помогает организму лучше справляться с простудой и поддерживает здоровье дёсен, особенно в холодное время года.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тыква и другие яркие овощи богаты каротиноидами. Эти вещества помогают телу быть крепче, а ещё поддерживают зрение и делают питание более полезным каждый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после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устал, овощи и фрукты помогают организму восстановиться мягко и без тяжести. Они дают полезные вещества и не перегружают желудок, как слишком сладкие или тяжёлые перекусы.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работают не один раз, а понемногу каждый день. Поэтому тарелка с апельсином, ягодами, перцем или капустой — это маленькая помощь для здоровья на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овощи и фрукты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корзинка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рынках и в садах особенно много ягод, огурцов, помидоров и кабачков. Они пахнут солнцем и свежестью, поэтому отлично подходят для лёгкого семейного обеда или яркого салата на даче.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корзине чаще появляются яблоки, груши, морковь и тыква. Эти продукты словно собирают в себе тёплый вкус сезона и хорошо подходят для супов, запеканок и домашних перекусов.
</a:t>
            </a:r>
            <a:endParaRPr lang="en-US" sz="13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тарелке нужны разные цвета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овощи, например огурцы, брокколи и шпинат, приносят организму свои полезные вещества. Они делают тарелку свежей и помогают питанию быть более разнообразным и интересным.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продукты, такие как помидоры и арбуз, добавляют в меню свои особые вещества. Они не только украшают еду, но и помогают сделать рацион ярким и полезным.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овощи и фрукты, например морковь и тыква, часто богаты бета-каротином. Такой цвет на тарелке напоминает маленькое солнышко и приносит организму важную пользу.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продукты, например кукуруза, груша или жёлтый перец, тоже важны. Когда в тарелке есть несколько цветов, питание становится похожим на дружную команду помощников.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хорошие овощи и фрукты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овощи и фрукты, которые выглядят целыми, чистыми и свежими. Сильные вмятины, трещины и плесень — знак, что такой продукт лучше не брать.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продукты пахнут приятно и естественно. Если запах кажется странным, слишком резким или неприятным, лучше попросить взрослого выбрать другой плод или овощ.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Моем перед едой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есть, овощи и фрукты нужно обязательно мыть водой. Так они становятся безопаснее, а есть их приятнее, потому что на них не остаётся пыли и грязи.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полезного перекуса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приготовления удобного перекуса из свежих овощей и фруктов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зубов, кожи и роста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дёсны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Хрустящие овощи и фрукты заставляют активно жевать. Это полезно для зубов и дёсен, а ещё помогает рту работать, как маленький тренажёр для улыбки.
</a:t>
            </a:r>
            <a:endParaRPr lang="en-US" sz="147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яблоки и ягоды содержат много воды. Такая еда помогает телу не пересыхать, а коже оставаться свежей и лучше чувствовать себя в течение дня.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нужны, чтобы организм рос и крепчал. Морковь, яблоки, огурцы и ягоды хорошо подходят для ежедневного рациона и помогают чувствовать себя бодрее.
</a:t>
            </a:r>
            <a:endParaRPr lang="en-US" sz="14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приготовить дома вместе со взрослыми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Фруктовый салат-праздник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яблоко, банан и немного ягод, а потом аккуратно смешайте всё в миске. Получится яркий салат, который выглядит как маленький праздник и нравится даже тем, кто обычно капризничает за столом.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блюдо из печи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кабачком, тыквой и морковью можно приготовить запечённые овощи. Они становятся мягкими, ароматными и очень домашними, а вместе с взрослыми такой ужин превращается в спокойное и вкусное занятие.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палочки с соусом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огурец и сладкий перец можно нарезать длинными палочками. Если подать их с полезным соусом, получится удобный и хрустящий перекус, который отлично подходит для семейного ужина или полдника.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привычка — есть понемногу, но каждый день
</a:t>
            </a:r>
            <a:endParaRPr lang="en-US" sz="2529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день с фруктов или ягод. Даже маленькая порция делает завтрак ярче и помогает организму получить полезные вещества без спешки.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обеда добавьте немного овощей. Салат, суп или гарнир с морковью и капустой помогают есть разнообразнее и не перегружать желудок.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ужин подойдут овощи, ягоды или фруктовый салат. Когда полезные продукты появляются каждый день, привычка становится простой и почти незаметной, как чистка зубов.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делают питание сильнее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помогают расти, играть, учиться и чувствовать себя бодрее. Если есть их понемногу, но каждый день, здоровье получает вкусную и очень полезную поддержку.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2026-05-25T18:20:26Z</dcterms:created>
  <dcterms:modified xsi:type="dcterms:W3CDTF">2026-05-25T18:20:26Z</dcterms:modified>
</cp:coreProperties>
</file>