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органического мира: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многообразия жизни на Земле — основа понимания природы и её сохранения.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истоки и масштабы биоразнообразия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возникла около 3,5 млрд лет назад. К настоящему времени описано свыше 1,8 млн видов; фактическое количество может превышать 10 млн. Биоразнообразие — фундамент для устойчивости биосферы и благополучия человечества.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биологической классификации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объединяет организмы в иерархические уровни: домены, царства, типы, классы, отряды, семейства, роды и виды, отражая родственные связи между ними.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домена включают археи, бактерии и эукариоты, охватывая основные формы жизни на нашей планете с различиями в клеточных структурах и метаболизме.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разработал бинарную номенклатуру — двусоставные латинские названия, состоящие из рода и вида, что упрощает систематизацию и идентификацию видов.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основывается на филогенетическом анализе, позволившем установить эволюционные отношения и происхождение современных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Микромир: бактерии и археи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распространённые прокариоты, обитают повсюду: в почве, воде, воздухе и организме человека, участвуя в разложении органики и азотфиксации в симбиозе с растениями.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— особая группа древних микроорганизмов, приспособленных к экстремальным средам, имеющих уникальный состав клеточных стенок и метаболические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протистов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одноклеточные и простые многоклеточные организмы. Например, амёба способна изменять форму, а инфузории используют реснички для передвижения, что обеспечивает им активное существование в водной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особенности 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гетеротрофы, разлагающие органические вещества. Образуя микоризу с растениями, они усиливают обмен веществ. Их клетки покрыты хитиновой стенкой, что отличает их от растений и лишает способности к фотосинтезу.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и грибы: биологические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варьируются от одноклеточных водорослей до сложных цветковых деревьев. Среди них — цветковые, хвойные, папоротники, мхи и водоросли, насчитывающие сотни тысяч видов.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растений и их функция в экосистемах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кислород благодаря фотосинтезу, регулируют микроклимат и участвуют в формировании почвы, создавая основу для жизни и устойчивости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классификация и численность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делятся на беспозвоночных — насекомые, моллюски, черви, и позвоночных — рыбы, амфибии, рептилии, птицы, млекопитающие, с общей численностью свыше 1,5 млн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около 80% животных видов, играя ключевые роли в экосистемах. Эндемики и ключевые виды поддерживают специфику и баланс природных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биологического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генетического, видового и экосистемного уровней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сосредоточения биоразнообразия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тропические леса славятся огромным числом видов растений — более 40 000. Эти леса являются важнейшим биорезервуаром и играют ключевую роль в климатической регуляции.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Юго-Восточной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обеспечивают среду обитания для 25% морских видов. Их биоразнообразие важно для сохранения морских экосистем и устойчивости прибрежных сообществ.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с эндемиками — Мадагаскар и Галапагос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острова выделяются высоким уровнем эндемизма из-за изоляции. Здесь обитает множество уникальных видов, находящихся под угрозой из-за человеческой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основных групп организмов в жизни планеты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 и органические вещества, формируют пищевые сети и обеспечивают сырьё для науки и промышленности.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поддерживают циклы природы, включая опыление и почвообразование, что способствует сохранению здоровья экосистем.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органику, фиксируют азот и участвуют в биогеохимических циклах, обеспечивая баланс среды и устойчивость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в устойчивости экосистем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усиливает способность экосистем к адаптации и восстановлению после внешних повреждений, снижая риски деградации и обеспечивая долговременное функционирование природных 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множества популяций с различными функциями обеспечивает баланс между производителями, консументами и редуцентами, что поддерживает стабильность и циклы веществ в экосистемах.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видовая и генетическая вариативность повышает устойчивость к климатическим изменениям, заболеваниям и инвазиям чужеродных видов, снижая вероятность краха экосистем.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биоразнообразие является ключевым фактором, позволяющим природным сообществам сохранять функциональность и обеспечивать устойчивое развитие во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многообразию органического мира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биоразнообразию включают вырубку лесов, фрагментацию природных местообитаний, загрязнение всех окружающих сред, чрезмерный вылов животных, а также распространение инвазивных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новые патогены дополнительно усугубляют состояние видов; каждый день по данным UNEP исчезает примерно 150 видов, что угрожает стабильности экосистем и человечеству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 и статус исчезающих видов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количество видов, находящихся под угрозой исчезновения согласно данным России и Международного союза охраны природы (МСОП).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уязвимыми являются крупные млекопитающие и эндемические виды, что требует целенаправленной охраны и мониторинга.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List, Красная книга Российской Федерации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охраны и восстановления биоразнообразия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особо охраняемых природных территорий, таких как заповедники и национальные парки, способствует сохранению естественных местообитаний и редких видов.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сокращающихся популяций и ужесточение природоохранного законодательства обеспечивают долгосрочную защиту биоразнообразия и регулируют человеческую деятельность.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экологическое просвещение поддерживают национальные программы сохранения, повышая осознание важности защитных мер среди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генетического разнообразия обеспечивает адаптивный потенциал видов и способствует их выживанию в условиях меняющейся среды.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физиологические различия внутри видов обеспечивают устойчивость популяций к болезням, стрессам и меняющемуся климату, что является ключевым для сохранения биоразнообразия.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экологии и генетики, 2022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арктических зверей
</a:t>
            </a:r>
            <a:pPr algn="ctr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Севера обладают плотным, теплым мехом, который сохраняет тепло в суровых условиях. Эта структурная адаптация позволяет им выживать при низких температурах и сохранять энергию.
</a:t>
            </a:r>
            <a:endParaRPr lang="en-US" sz="1195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пустынь и их способности к накоплению влаги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пустыни развили мясистые листья и стебли, в которых накапливается вода. Такая физиологическая адаптация помогает им переживать длительные периоды засухи, обеспечивая жизнедеятельность.
</a:t>
            </a:r>
            <a:endParaRPr lang="en-US" sz="1171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организмов к различным средам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последствия утраты видов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опылителей снижает урожайность культурных растений, что ведет к продовольственной неустойчивости и экономическим потерям в аграрном секторе.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лекарственных растений ограничивает возможности биомедицины и снижает потенциал создания новых лечебных препаратов и биотехнологий.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включают рост бедности и снижение качества жизни в уязвимых регионах, усугубляя экономические и продовольственные проблемы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биоразнообразия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особо чувствительных видов для оценки экологического состояния природных сред позволяет своевременно выявлять нарушения и принимать меры.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 и цифровых баз данных для анализа изменений природных территорий способствует эффективному управлению и охране.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генетических маркеров помогает оценить разнообразие, структуру и адаптивный потенциал популяций в разных экосистемах.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баркодирование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генетической идентификации видов обеспечивает точное определение видового состава сообществ и мониторинг биоразнообразия на уровне ДНК.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личности и общества в сохранении биоразнообразия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действия, такие как участие в природоохранных акциях и ответственное потребление, напрямую влияют на сохранение видов и природных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инициативы, внедрение зелёных технологий и экологическое образование формируют культуру уважения к природе и поддерживают устойчивое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сохранения органического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требует объединённых усилий науки, общества и международного сообщества для обеспечения устойчивого будущего Земли и безопасности человечества.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2026-05-10T05:19:31Z</dcterms:created>
  <dcterms:modified xsi:type="dcterms:W3CDTF">2026-05-10T05:19:31Z</dcterms:modified>
</cp:coreProperties>
</file>