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де Сервантес Сааведра: писатель, который создал Дон Кихота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писатель, живший в войне и бедности. Его «Дон Кихот» стал всемирной классикой.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XVI–начале XVII века в Испании бурно развивались театр, поэзия и проза — литература становилась частью жизни. Страна воевала, королевская власть усиливалась, а правила и религия влияли на каждый день. В таких условиях особенно ярко проявились наблюдательность Сервантеса и интерес к простым людям.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и Испания эпохи Золотого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Впоследствии этот ранний опыт помог ему создавать героев, которые кажутся настоящими. Сервантес умел подмечать характеры и поведение, поэтому даже вымышленные персонажи звучат убедительно.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де Сервантес родился 29 сентября 1547 года в Алькала-де-Энарес. Отец работал хирургом, а семья часто переезжала, поэтому будущий писатель с детства видел разные уголки городской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Сервантеса было неполным: блестящего образования он не получил. Но он рано познакомился с книгами, театром и живой разговорной речью — тем, как люди спорят, шутят и рассказывают истории.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семья писателя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Молодость, Италия и военная служба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1570 — служба в армии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1570 году Сервантес поступил на военную службу и оказался в Италии. Этот выбор определил его жизнь на годы и подготовил к испытаниям, которые позже отразятся в прозе.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1571 — сражение при Лепанто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1571 году он участвовал в морском сражении при Лепанто. Там Сервантес получил тяжелые ранения и навсегда потерял подвижность левой руки.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Лепанто — личная стойкость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Сервантес с гордостью вспоминал участие в Лепанто. Военная служба стала для него символом мужества и выдержки — качеств, которые важны и в его литературе.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1575 году Сервантес был захвачен пиратами и увезен в Алжир. Он оказался в ситуации, где решали не слова, а сила обстоятельств — и надежда требовала терпения.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Алжирский плен и борьба за свободу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пять лет он провел в плену и несколько раз пытался бежать. Эти попытки, страх и ожидание свободы стали важной частью его внутреннего опыта.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Освободили Сервантеса только в 1580 году после выкупа. Пережитое помогло ему глубже понять цену свободы и стойкости — и затем перенести эти смыслы в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7850" y="1343725"/>
            <a:ext cx="3484000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жизни и то, как они связаны с будущими темами и произведениями.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испытания (война и плен) подготовили Сервантеса к размышлениям о свободе и человеческом достоинстве. Мировая слава пришла после выхода «Дон Кихота».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общеизвестных исторических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Мигеля де Сервантеса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096" y="1639059"/>
            <a:ext cx="24053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после возвращения в Испанию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Нестабильные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из плена Сервантес долго жил в нужде. Работа давала лишь временное облегчение, и отсутствие стабильного заработка сильно осложняло быт.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поручения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трудился сборщиком налогов и снабженцем, выполнял разные поручения. Эта занятость была постоянной, но не превращалась в уверенность в завтрашнем дне.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 судебные разбирательства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работой возникали долги и споры. Сервантес сталкивался с бюрократией и тяжестью юридических процедур, что отражается в его интересе к повседневности.
</a:t>
            </a:r>
            <a:endParaRPr lang="en-US" sz="134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«обычным»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сложности сделали его особенно внимательным к простым людям. Он наблюдал, как люди справляются с бедностью, надеждой и разочарованием, и это стало материалом для книг.
</a:t>
            </a:r>
            <a:endParaRPr lang="en-US" sz="13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признание приходит не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Сервантес не всегда получал ту известность, которую сегодня связывают с его именем. Время решало по-своему: многие замыслы созревали медленно. Зато позже его произведения стали заметной частью европейской литературной традиции.
</a:t>
            </a:r>
            <a:endParaRPr lang="en-US" sz="941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 жизни, которые хочется перечитать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умеет смотреть на людей со стороны — доброжелательно, но не наивно. В книгах встречаются наблюдения за характерами, привычками и маленькими бытовыми ситуациями. Именно эти детали делают текст «живым», даже если история вымышленная.
</a:t>
            </a:r>
            <a:endParaRPr lang="en-US" sz="88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автор — разные формы рассказа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работал не только как романист. Он писал и тексты с приключенческим напряжением, и произведения с нравственными выводами, ироничные по тону. Так он показывал: один и тот же человек способен мыслить широко и писать по-разному.
</a:t>
            </a:r>
            <a:endParaRPr lang="en-US" sz="87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и литературный расцвет Испании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романа «Хитроумный идальго Дон Кихот Ламанчский» вышла в 1605 году, а вторая — в 1615-м. С этих книг имя Сервантеса стало узнаваемым во всем мире.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 как главное произведение Сервантеса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— дворянин, который начитался рыцарских романов и решил жить по их правилам. Он ведет себя так, будто старинное рыцарство продолжается, даже когда вокруг совсем другое время.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устроен так, что он одновременно смешной и серьезный. В нем есть приключения, сатира и размышления о мечте, чести и силе воображения.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юмора и глубоких мыслей делает «Дон Кихота» книгой, которую продолжают читать и обсуждать спустя столетия.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 противоречие: фантазия героя сталкивается с реальностью, поэтому меняются и тон, и смысл сцен.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роман построен не только как приключение: он регулярно возвращает нас к главной проблеме — что происходит, когда идеалы расходятся с жизнью, и как помогает дружба.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крупных частей и тем романа, описанных в методическом планировании презентации.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линии романа «Дон Кихот»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582" y="1565209"/>
            <a:ext cx="296363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и Санчо Панса как два разных характера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Кихот: мечта и идеалы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живёт так, будто рыцарские романы — точная инструкция. Из-за этого он часто неверно оценивает события, но остаётся верен своей внутренней чести и вере в идеал.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Санчо Панса: жизненный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практичен, приземлён и много говорит. Санчо опирается на здравый смысл, привычные наблюдения и народные пословицы, помогая замечать то, что Дон Кихот пропускает.
</a:t>
            </a:r>
            <a:endParaRPr lang="en-US" sz="1369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через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рождаются из несоответствия: книжная логика Дон Кихота сталкивается с бытовой реальностью. На этом различии строится юмор, который не унижает героев, а делает их человечными.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умение понимать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разница между ними становится не только причиной ошибок, но и основой сближения. Они учатся понимать друг друга и по-своему поддерживают мечту, не теряя уважения.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«Дон Кихота»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романа: от чтения рыцарских романов до возвращения домой, где повторяющееся столкновение фантазии и реальности делает сюжет понятным и запоминающимся.
</a:t>
            </a:r>
            <a:endParaRPr lang="en-US" sz="2675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произведения Сервантеса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«Дон Кихота» Сервантес написал «Назидательные новеллы» (1613). В них звучит ирония, внимание к характерам и нравственным вопросам, а истории читаются как живые наблюдения за людьми и их выбором.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«Путешествие на Парнас» помогает увидеть, как автор размышляет о литературе и писателях. Это текст, где приключение и литературные идеи переплетаются, подчеркивая широту интересов Сервантеса.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автора был издан роман «Персилес и Сихизмунда». В нём заметны мотивы путешествий и испытаний, а также интерес к человеческой стойкости и смыслам, которые открываются через трудности.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писал пьесы и короткие комические сценки — интермедии. Театральные тексты давали ему возможность показать характеры через живые диалоги и быстрые реакции персонажей.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и театр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особенно заметны наблюдательность и интерес к повседневным ситуациям. Он умел превращать обычную бытовую сцену в повод для размышления и смеха, не теряя смысла.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ему приходилось работать рядом с очень успешными драматургами, поэтому театральные постановки Сервантеса часто были менее известны, чем его проза. Но его манера узнаётся даже без громкой славы.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театральность объясняет естественность языка Сервантеса: реплики звучат правдоподобно, а комизм возникает из поведения, а не из «случайных шуток».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заметно, как противоречие между мечтой и действительностью становится двигателем сюжета: оно одновременно даёт и комические ситуации, и серьёзные выводы.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рядом с приключением почти всегда идут нравственные смыслы. Чем ярче «иллюзия» и «испытание личности», тем сильнее и юмор, и размышления о достоинстве.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текстам Сервантеса; шкала визуальная, отражает приоритет тем, а не точные подсчёты.
</a:t>
            </a:r>
            <a:endParaRPr lang="en-US" sz="136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повторяются в творчестве Сервантеса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разная: одни говорят витиевато, другие — прямо и образно, как в настоящем разговоре. Поэтому персонажи кажутся живыми, а комические эпизоды — правдоподобными.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Сервантеса соединяет высокий книжный стиль и живую разговорную речь. Благодаря этому в одном тексте могут соседствовать торжественные формулировки и простые бытовые слова — без ощущения резкости.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встречаются ирония, пословицы, бытовые детали и точные наблюдения за поведением людей. Каждая мелочь помогает читателю понять, как думают и поступают персонажи.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Сервантеса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учит думать через смех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показал, что серьёзные вопросы можно рассказывать увлекательно: через приключение, шутку и наблюдение за человеком. Такой подход повлиял на развитие современного романа, где юмор не противоречит глубине.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Сервантеса к великим писателям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Сервантеса подхватывали авторы разных стран. Его влияние связывают с творчеством Филдинга, Достоевского, Толстого, Флобера и Борхеса — у каждого из них заметны свои способы сочетать смысл и сюжет.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«Дон Кихот» продолжает жить в культуре
</a:t>
            </a:r>
            <a:pPr algn="ctr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издания «Дон Кихота», памятники и библиотеки с классическими книгами напоминают: произведение стало частью мировой культурной памяти. Смысл сохраняется, потому что в центре остаются достоинство, свобода и выбор человека.
</a:t>
            </a:r>
            <a:endParaRPr lang="en-US" sz="1025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Сервантеса на мировую литературу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074" y="2228750"/>
            <a:ext cx="3263152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герои противоположны по взглядам и манере общения, но именно их совместный путь делает роман целостным и эмоционально живым.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строит юмор и удерживает внимание читателя. Одновременно совместный опыт героев превращает различия в дружбу и даёт урок взаимопонимания.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персонажам романа «Дон Кихот».
</a:t>
            </a:r>
            <a:endParaRPr lang="en-US" sz="137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Дон Кихота и Санчо Пансы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Сервантес важен школьнику XXI века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мечту и самообман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 Кихота помогает заметить грань между желанием стать лучше и слепым следованием фантазии. Это тренирует внимательность к реальности и к собственным решениям.
</a:t>
            </a:r>
            <a:endParaRPr lang="en-US" sz="1399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цену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связывает свободу с достоинством: важно не только «получить волю», но и сохранять внутреннюю стойкость. Такой взгляд полезен подросткам, когда они выбирают свой путь.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даже смешной и неловкий герой может быть благородным. Сила характера проявляется в уважении к людям, а не во внешнем успехе.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на ошибках и дружбе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ошибается, но рядом есть Санчо Панса, который помогает видеть жизнь шире. Через дружбу и новые испытания герои ищут равновесие между идеалом и опытом.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Сервантес как писатель, изменивший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Сервантес прошёл войну, плен и бедность, но создал книгу-мир «Дон Кихот». Он соединяет юмор, приключение и сатиру с глубокими размышлениями о достоинстве, свободе и силе характера.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2026-05-15T06:42:35Z</dcterms:created>
  <dcterms:modified xsi:type="dcterms:W3CDTF">2026-05-15T06:42:35Z</dcterms:modified>
</cp:coreProperties>
</file>