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А. Есенин. «Пороша» и «Черёмуха»
</a:t>
            </a:r>
            <a:endParaRPr lang="en-US" sz="2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картины природы у Есенина: тишина зимнего утра и радость весеннего цветения.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и его мир природы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Александрович Есенин родился в 1895 году в селе Константиново Рязанской губернии. Его детство среди полей, лесов, рек и садов стало источником образов: в стихах природа и Родина звучат как единое признание в любви.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«Пороша»: зимнее утро и тишина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«Пороша» — это свежевыпавший лёгкий снег. Поэт показывает тихое зимнее утро, когда всё вокруг кажется чистым, спокойным и будто ненадолго остановившимся.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слышатся покой и наблюдение: герой не спешит, всматривается в дорогу и лес. В ощущении ожидания появляется чувство, что движение вот-вот начнётся.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картина складывается из нескольких деталей: белого снега, дороги, леса и следов. Тишина объединяет их, создавая цельное настроение без резких звуков и событий.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зимнего пейзажа в «Пороше»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следы и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переднем плане — дорога и заснеженный лес. Появляются следы и ветер, а затем возникает бег лошади. Снег делает всё вокруг светлее и мягче, будто сглаживает края звуков.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мягкий свет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утро подчёркивает ощущение тишины: лес выглядит спокойным, а белый цвет усиливает «чистоту» картины. Детали пейзажа помогают представить, как природа становится почти одушевлённой.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образов в двух стихотворениях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«Пороше» природа ближе к ожиданию и тишине, а в «Черёмухе» — к обновлению и движению. Оба текста построены на точных впечатлениях от пейзажа.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умеет менять «темп» природы: зимой — спокойный и ровный, весной — более живой и подвижный, но чувство Родины сохраняется.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разметка образов по текстам «Пороша» и «Черёмуха» (наблюдение при чтении)
</a:t>
            </a:r>
            <a:endParaRPr lang="en-US" sz="7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86221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«Пороше»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почувствовать зимнюю мягкость: снег и лес показаны без лишней «яркости», но очень точно. Простые описания складываются в ясную, легко воображаемую картину.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Есенина будто действует вместе с человеком: тишина становится заметной, а ветер — ощущаемым. Благодаря такому приёму пейзаж воспринимается как живой, а не просто «нарисованный».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звуков создают эффект мерного звучания и спокойного шага. Они помогают услышать тишину и «приглушённые» движения, от которых возникает ощущение ожидания перемен в дороге.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приёма — плавность и повтор — делают шаг по зимней дороге почти слышимым.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Ровное течение фраз и повторяющиеся звучания создают ощущение неторопливого времени: природа словно слушает вместе с героем.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«Пороша» (наблюдение по ритму и звучанию при чтении)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713698"/>
            <a:ext cx="4208700" cy="7179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«Пороша» и «Черёмуха»: короткое сравнение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стихотворения показывают красоту природы, но в разных «состояниях» — зимнем и весеннем. Поэт выбирает свои главные образы и меняет настроение в зависимости от времени года.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образах (тишина снега vs. движение воды и воздуха) поддерживает разное эмоциональное звучание: спокойствие и пробуждение.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текстам «Пороша» и «Черёмуха»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«Черёмуха»: весна и пробуждение природы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«Черёмухе» центральная сцена — цветение дерева и весеннее обновление вокруг. Поэт передаёт не только вид, но и общее ощущение радости: всё словно становится ярче и легче.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у Есенина много запахов и звуков: рядом звучит вода, ощущается свежий воздух. Эти детали делают пейзаж живым, а весну — не «картинкой», а происходящим действием.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«Пороше» преобладает тишина, то здесь сильнее чувствуется движение. Ветер и ручей поддерживают ощущение перемен, как будто природа просыпается прямо на глазах читателя.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заметно, что «свет» и «нарядность» весны создают праздничное настроение. Есенин соединяет образ дерева с образом воздуха и воды, поэтому весна выглядит цельной и праздничной.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черёмухи в стихотворении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Черёмуха выступает главным образом весны: её белые цветы связываются с чистотой и красотой. Поэт как будто приглашает рассмотреть дерево близко — так, чтобы в памяти остался и светлый цвет, и свежий воздух рядом с ним.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хорошо подходит пейзаж цветущей черёмухи у ручья: дерево, вода и весенний воздух образуют одну картину. Такой фон помогает увидеть, как Есенин соединяет дерево, воду и движение воздуха в общем настроении.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вырастает картина в «Черёмухе»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деталью → переход к целостному весеннему пейзажу через образы цвета, запаха, воды и движения.
</a:t>
            </a:r>
            <a:endParaRPr lang="en-US" sz="1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«Черёмухе»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заметны эпитеты, сравнения и олицетворения. Слова помогают увидеть черёмуху не как предмет, а как живое существо, участвующее в весеннем действии вместе с природой.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Черёмуха, ручей и ветер будто становятся участниками: их образы переплетаются. Поэтому весна ощущается сразу и зрением, и слухом, и даже «внутри» — через изменение воздуха.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соединяет разные чувства: виден белый цвет цветов, слышится журчание воды, ощущается движение воздуха. Благодаря этому весенний пейзаж воспринимается цельно и эмоционально.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 двух стихотворениях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«Пороше» настроение почти без резких перемен: зима кажется неподвижной и чистой. В «Черёмухе» чувство радости усиливается за счёт звуков воды и движения воздуха.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стихами показывает, что Есенин умеет передавать время года через настроение. Если зима замедляет, то весна делает природу деятельной и «звонкой».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содержания и художественного эффекта стихотворений «Пороша» и «Черёмуха» (без числовых исследований); оценка выраженности настроения — качественная.
</a:t>
            </a:r>
            <a:endParaRPr lang="en-US" sz="4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92306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64231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образ природы у Есенина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пейзаж живёт рядом: лес, поля, дороги и деревенские места воспринимаются как часть повседневной жизни. Поэтому строки легко «представить», будто идёшь по знакомым местам.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родным краем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показывает природу как отражение Родины. Знакомые сады, реки и тропинки помогают почувствовать любовь к земле: герой не просто смотрит, а бережно узнаёт и ценит её.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в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природа часто становится «участником» событий: воздух меняется, вода звучит, ветер словно передаёт настроение. Так пейзаж превращается в историю, где чувства важнее сухих описаний.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наблюдения и 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соединяет точные детали и понятный язык. Простые слова не уменьшают глубину, а наоборот — делают картину ясной, тёплой и запоминающейся для читателя.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стихотворений Есенина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заданий и текста стихотворений «Пороша» и «Черёмуха» (сопоставление по темам, образам и впечатлению).
</a:t>
            </a:r>
            <a:endParaRPr lang="en-US" sz="588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помогает увидеть, как в зависимости от времени года меняются образы, звучание и общее настроение.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образы и «музыка» речи создают контраст: зима звучит тише, весна — живее. При этом оба текста остаются про красоту природы и любовь к родному миру.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стихотворения легко читать и запоминать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Короткий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стихотворения невелики по объёму. Благодаря этому мысль не теряется, а читатель быстро переходит от начала к образам и настроению.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Понятные действия и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нет сложных сюжетов. Вместо этого — привычные картины природы: снег на дороге, цветы у ручья. Их можно представить почти мгновенно.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Привычные слова и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поддерживают внимание. Повторы помогают «держать ритм» и запоминают самые яркие моменты — то, что особенно важно в образе.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4: Ритм и напевность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делает чтение спокойным, а звучание — музыкальным. Текст словно сам подсказывает темп, поэтому его легче повторять вслух и учить.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русская деревня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Тропинка, которая ведёт к лесу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утро в деревне: рядом — знакомая тропинка, а впереди темнеет лес. Вокруг всё тихо, и даже снег кажется более мягким, чем в городе. Так деревенский пейзаж становится началом настроения — спокойного и доброго.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у ручья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домом течёт ручей, а возле берега распускаются белые цветы черёмухи. Воздух становится свежим, появляется ощущение движения. Читая, легко увидеть не только картину, но и услышать журчание воды, как будто оно рядом.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Сады, поля и бесконечные горизонты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жизнь у Есенина связана с полями, садами и далёкими дорогами. Природа здесь не «где-то далеко», она рядом с окнами и тропами. Благодаря таким деталям поэзия ощущается честной и близкой каждому.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стихотворений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эти темы поэт показывает, что природа — не декорация. Она помогает понять Родину и собственные чувства, меняясь вместе с сезоном и настроением героя.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обоих текстах ощущается «красота природы» и «живой мир». Это подчёркивает главный приём Есенина: пейзаж становится источником переживания и смысла.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распределение тем по содержанию стихотворений «Пороша» и «Черёмуха» (оценка степени представленности без статистических измерений).
</a:t>
            </a:r>
            <a:endParaRPr lang="en-US" sz="4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со стихотворениями Есенина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чтения: от названия до вывода о красоте природы и любви к Родине.
</a:t>
            </a:r>
            <a:endParaRPr lang="en-US" sz="10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стихах Есенина: от тишины к пробуждению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«Пороша» и «Черёмуха» показывают две стороны есенинского мира: зимнюю тишину и весеннее пробуждение. В обоих стихотворениях природа одушевлена и близка человеку, а ценность текста — в точности и простоте. 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2026-05-12T19:59:48Z</dcterms:created>
  <dcterms:modified xsi:type="dcterms:W3CDTF">2026-05-12T19:59:48Z</dcterms:modified>
</cp:coreProperties>
</file>