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ы и и после приставок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после приставки пишется ы, а когда — 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быстро находить орфограмму, не путать похожие слова и уверенно проверять написание в учебнике, тетради и при разборе слова по составу.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русской приставки, которая оканчивается на согласную, начальная буква и в корне обычно заменяется на ы. Так пишутся слова безыдейный, разыскать и подыграть.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приставкам относятся без-, раз-, под-, над-, пред-, об-, от-, с-. Буква ы появляется только на стыке приставки и корня, а не внутри слова.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приставка заканчивается на согласную и является русской, нужно сразу проверять первую букву корня. Именно это место чаще всего вызывает ошибки при письме.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играть — сыграть, искать — разыскать, история — предыстория хорошо видно, как после приставки на согласную буква и в корне передаётся как 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замена и на ы в словах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удобно сопоставлять: приставка выделяется сразу, а трудная буква стоит на границе приставки и корня. Именно этот участок нужно запомнить особенно внимательно.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группы приставок и букву после них.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приставки на согласную обычно требуют ы, а меж- и сверх- сохраняют и. Важно учитывать не только последнюю букву, но и тип приставки.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русского языка: написание ы и и после приставок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приставки влияют на написание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правило делится на два основных случая: обычное написание и особые приставки.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примеров подчиняется общему правилу, но меж- и сверх- образуют отдельную группу, которую нужно запомнить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правила: разыграть, подытожить, безыдейный, межинститутский, сверхинтересный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приставок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приставок меж- и сверх- пишется и, хотя они тоже оканчиваются на согласную. В словах межинститутский и сверхинтересный замена на ы не происходит.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меж- и сверх-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относятся к иноязычным, поэтому для них действует особое написание. Это не ошибка правила, а отдельный случай, который нужно помнить.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перепутать, полезно сразу определить происхождение приставки. Если это меж- или сверх-, первая буква корня сохраняется как 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букву после приставки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правильную букву в трудном месте слова.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Взимать часто сбивает с толку: после приставки здесь сохраняется и, хотя по общему правилу можно ожидать другую букву. Такое написание не выводится простым правилом, поэтому его проверяют по орфографическому словарю и запоминают отдельно.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словаре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встречаются взимание или взиматься, полезно не гадать, а свериться с надёжным источником. Эти слова относятся к словарным случаям и требуют точного запоминания. Так легче избежать ошибок в контрольной и при домашней работе.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написание в группе родственных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этого слова сохраняют одинаковое написание: взимать, взимание, взиматься. Здесь важно не подменять правило привычным ожиданием, а помнить, что некоторые слова живут по собственной орфографической норме.
</a:t>
            </a:r>
            <a:endParaRPr lang="en-US" sz="1294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случаи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815" y="1124025"/>
            <a:ext cx="3810871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удобно сопоставить, чтобы увидеть одно и то же правило.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приставка заканчивается на согласную, а корень начинается с и. Поэтому на письме появляется ы, и это легко проверить по составу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темы «Буквы ы и и после приставок»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пишется 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написания нужно различать по типу приставки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важно не звучание, а орфографическая норма: она помогает выбрать букву после приставки и писать слова одинаково в любых работах.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русского языка: написание ы и и после приставок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статистику класса, а самые типичные сбои при изучении темы. Они возникают при разборе слова и в быстрых письменных заданиях.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— не само правило, а его применение: нужно быстро определить приставку и отличить обычный случай от исключения.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ошибок по теме; иллюстративные значения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школьников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приставка меняет первую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видно обычное слово: играть. Но стоит добавить приставку, и появляется сыграть. Именно на стыке частей слова орфограмма становится заметной и помогает понять, почему пишется 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Сравнение, которое удобно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искать — разыскать показывает тот же принцип. Приставка заканчивается на согласную, а начальная и корня передаётся буквой ы. Такой пример легко использовать для самопроверки в тетради.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тоже должно бросаться в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исторический — предысторический и интересный — сверхинтересный написание сохраняет и. На фоне обычных примеров это исключение запоминается лучше и помогает не путать правило со словарными случаями.
</a:t>
            </a:r>
            <a:endParaRPr lang="en-US" sz="1237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 сравнения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безыдейный и разыскивать приставка заканчивается на согласную, поэтому на стыке с корнем начальная и передаётся буквой 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русскими приставками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подытожить показывает тот же принцип: приставка под- не меняет значение правила, если после неё идёт корень, начинающийся на 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надынститутский важно сначала выделить приставку над-, а затем корень. Тогда легко увидеть, почему на письме появляется 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полезно разбирать по составу: сначала приставка, потом корень. Это помогает не полагаться только на слух и не терять орфограмму.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слова нужно запоминать по словарю. Они не всегда объясняются только общим правилом, поэтому при сомнении лучше сверить написание, чем опираться на догадку.
</a:t>
            </a:r>
            <a:endParaRPr lang="en-US" sz="1287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приставка на согласную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случая правило работает обычно: после приставки пишется ы, если корень начинается на и. Именно так образуются многие привычные школьные примеры.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меж- и сверх-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действует особое написание: буква и сохраняется. Эти приставки выглядят похоже на русские, но относятся к иноязычным и подчиняются отдельной норме.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правила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слова, которые требуют особого внимания при выборе буквы после приставки.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меж- и сверх- пишется и, но часть слов требует отдельного запоминания, потому что их написание закреплено словарной нормой.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русского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 особые написания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букву после приставки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школьном правиле выбора ы и и после приставок.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что одни слова подчиняются общему правилу, а другие требуют запоминания или словарной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принцип работает в большинстве примеров, но исключения и словарные формы нужно проверять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 теме; иллюстративное сравнение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написаний в примерах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 закрепления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Вставить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 пропуски в словах и объясните выбор: сначала найдите приставку, затем проверьте, заканчивается ли она на согласную и относится ли к исключениям.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на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 примеры на случаи с ы, случаи с и и словарные написания. Такое упражнение помогает быстро увидеть границы правила и не смешивать похожие слова.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состав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 приставку и корень в каждом примере. Когда части слова определены точно, легче заметить место орфограммы и избежать случайной ошибки.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Исправить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готовый текст и исправьте неверные буквы на стыке приставки и корня. Это полезно для самопроверки перед сдачей работы и повторения правила.
</a:t>
            </a:r>
            <a:endParaRPr lang="en-US" sz="14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русской приставки на согласную обычно пишется ы, а после меж- и сверх- сохраняется и. Если слово вызывает сомнение, помогите себе разбором по составу и словарём.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2026-05-23T09:30:15Z</dcterms:created>
  <dcterms:modified xsi:type="dcterms:W3CDTF">2026-05-23T09:30:15Z</dcterms:modified>
</cp:coreProperties>
</file>