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части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половину, треть и четверть без путаницы.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числа вокруг нас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делим конфеты, яблоки, карандаши и кусочки торта на равные доли каждый день. Такие задания учат делить поровну, понимать связь деления с умножением и уверенно решать школьные задачи.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часть числа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числа — это одна равная доля целого. Если число разделить на 2, 3 или 4 части, каждая доля будет своей величины.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равных частей мы получаем, тем меньше становится каждая из них. Поэтому важно делить только поровну, без лишних кусочков и споров.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заданиях все части должны быть одинаковыми. Тогда ответ получается точным, а само число удобно представить как аккуратный набор равных долей.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числа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— это одна из двух равных частей. Чтобы найти половину числа, его делят на 2. Например, половина от 10 — это 5, а от 24 — 12.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показать 10 яблок, разложенных в две одинаковые кучки. Тогда сразу видно: в каждой кучке одинаковое количество, а значит, найденная половина верна.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числа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— это одна из трёх равных частей. Чтобы найти треть числа, его делят на 3. Например, треть от 12 равна 4.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делится на 3 без остатка, все три части получаются одинаковыми. Тогда каждая доля выглядит честно и ровно, как и положено в математике.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примеры — 15 и 21: их удобно разделить на три равные части. В каждом случае получается понятный ответ, который легко проверить по всем трём долям.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— это одна из четырёх равных частей целого. Чтобы найти её, число делят на 4. Например, четверть от 20 равна 5, а от 16 — 4.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числа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равенство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показать круг или квадрат, разделённый на четыре одинаковые части. Тогда сразу видно, что каждая доля одинакова по размеру и не обижает соседей.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нахождения части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выбрать действие и проверить ответ при решении задач на равные части.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умножение связаны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делим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разделили на 3 и получили 4. Это значит, что каждая из трёх равных частей содержит по 4.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умножили на 3 и снова получили 12. Значит, ответ верный, а деление и умножение работают как дружная пара.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несколько частей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одну равную часть числа. Потом эту часть умножают на нужное количество долей, чтобы получить две, три или больше частей.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одна четвёртая от 20 равна 5. Тогда три четвёртых — это 5 умножить на 3, то есть 15.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удобен, когда нужно не одну долю, а сразу несколько. Он экономит время и помогает не пересчитывать всё заново.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для четырёх друзей
</a:t>
            </a:r>
            <a:pPr algn="ctr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учителя есть 8 карандашей, и он делит их поровну между 4 детьми. Каждый получает по 2 карандаша, а никто не остаётся без подарка. На картинке это легко увидеть сразу, словно карандаши сами выстраиваются в аккуратные пары.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 на полдник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тарелке лежат 12 печений, и их нужно разделить на 3 одинаковые кучки. В каждой кучке получается по 4 печенья. Такая картинка помогает считать без спешки и не перепутать, где целое, а где одна часть.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по пакетикам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16 наклеек, и их раскладывают по 4 пакетикам поровну. В каждом пакетике оказывается по 4 наклейки. Когда предметы можно потрогать и разложить, задача сразу становится понятной, почти как игра.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предметами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7169" y="1155650"/>
            <a:ext cx="22275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задачах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«Половина» и «треть»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подсказывают, что число нужно разделить на 2 или 3 равные части. Если в задаче сказано так, ищем одну долю целого, а не всё число целиком.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 условии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«половина от числа» или «одна из четырёх равных частей» прямо указывают на действие. Важно внимательно читать условие, чтобы выбрать нужное деление.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«Часть» и «доля»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говорят о том, что нужно найти не всё число, а его часть. Иногда требуется одна доля, а иногда несколько одинаковых долей подряд.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«Поровну» и «одинаково»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делят поровну, у всех получается одинаковое количество. Такие слова помогают понять, что части должны быть равными, иначе ответ будет неверным и очень капризным.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больших чисел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на равные части работает и для больших чисел. Если половина от 100 равна 50, значит, число просто разделили на 2 без лишних хитростей.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от 80 равна 20, потому что 80 делят на 4 равные части. Большие числа не страшнее маленьких, если помнить порядок 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от 90 равна 30, ведь 90 разделили на 3 одинаковые части. Если число делится без остатка, каждая часть получается аккуратной и удобной.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способ одинаков для любых удобных чисел. Меняется только само число, а правило остаётся прежним и надёжным.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действие в 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какое действие выбрать: деление, умножение или проверку ответа.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делят число не на то количество частей и получают неверный ответ. Поэтому сначала нужно точно понять, сколько равных долей требуется в задаче.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половину и четверть. Половина означает 2 равные части, а четверть — 4. Здесь важно не торопиться, иначе математическая путаница устроит салют.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все части должны быть одинаковыми по размеру. Проверка умножением помогает увидеть ошибку сразу и спокойно исправить её до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как модель числа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удобно использовать как наглядную модель числа. Если весь отрезок равен 12 см, его можно мысленно разделить на равные части и сразу увидеть, где половина.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отрезок делят на 4 равные части, каждая часть получается одинаковой длины. Поэтому четверть легко заметить на схеме, а равные части больше не путаются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задачи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краткой записи отмечают целое число. Потом указывают, на сколько равных частей его нужно разделить, чтобы не потеряться в условии и не перепутать действия.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записывают, что именно нужно найти: одну часть или несколько частей. Такая запись помогает сразу увидеть связь между целым, долями и ответом задачи.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целое 24, частей 6, одна часть 4. Краткая запись делает решение аккуратным, а проверку — гораздо быстрее и удобнее для ученика.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задачи на часть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решении задач на нахождение части числа.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62" y="1180190"/>
            <a:ext cx="309900" cy="247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8656" y="3032075"/>
            <a:ext cx="259875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09775" y="3032075"/>
            <a:ext cx="259875" cy="29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для тренировки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Жетоны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Жетоны удобно раскладывать на равные группы. Если их разделить поровну, сразу видно, сколько штук достанется каждой группе, и счёт получается простым и понятным.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можно собирать в одинаковые кучки и проверять деление на части. Такая игра помогает заметить, что равные группы должны выглядеть совсем одинаково.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легко пересчитывать и раскладывать по рядам. Если взять 12 фишек и сделать 3 группы, правило части числа запоминается почти без усилий.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палочки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хорошо подходят для деления на половину, треть или четверть. Их можно перекладывать, переставлять и сразу видеть, где каждая равная доля.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нравятся детям и помогают делать задания на части числа яркими. Когда предметы можно разложить по группам, математика становится похожа на весёлую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правило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очень простое: чтобы найти одну равную часть числа, нужно разделить число на количество частей. Если помнить это, задания становятся намного спокойнее и понятнее.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с пирогом, пиццей или шоколадкой помогают запомнить правило быстрее. На них хорошо видно, что все кусочки должны быть одинаковыми, иначе пирог обидится.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числа — это просто!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про равные части, половину, треть и четверть находить легко. Деление, умножение и проверка работают вместе, а значит, ответ можно получить спокойно и точно.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2026-05-24T11:55:39Z</dcterms:created>
  <dcterms:modified xsi:type="dcterms:W3CDTF">2026-05-24T11:55:39Z</dcterms:modified>
</cp:coreProperties>
</file>