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Строковый тип данных: работа с текстом в программировании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хранят текст и задают основу для ввода, поиска, сравнения и преобразований в программах.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строковый тип важен в школьной информатике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данные окружают нас в сервисах: входы, чаты, поиск, таблицы, логи и страницы. В информатике строки помогают понять, как компьютер распознаёт формат ввода, почему важны кодировки, регистр и аккуратная обработка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строка как тип данных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— это последовательность символов, объединённых в единое значение. В неё входят буквы, цифры, пробелы, знаки препинания и специальные символы, которые несут смысл 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назначению строка отличается от числовых и логических данных: её используют для хранения текстовой информации, а не для непосредственных вычислений. Значения строк читают, сравнивают и преобразуют.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программировании строка рассматривается как упорядоченный набор символов. Это значит, что каждый символ занимает своё место, а операции выполняются по этому порядку: срезы, поиск, замены.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строк связывает «теорию данных» с алгоритмами: нужно уметь разбивать задачу на шаги работы с текстом и проверять результат, а не просто выводить текст на экран.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строки встречаются в реальных задачах
</a:t>
            </a:r>
            <a:endParaRPr lang="en-US" sz="300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лежат в основе логинов и паролей, названий файлов, адресов сайтов, комментариев, поисковых запросов и данных из таблиц CSV. Даже «краткие» элементы интерфейса часто передаются как текстовые значения.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любой сервис сначала получает строку от пользователя, а затем выполняет обработку: проверяет допустимый формат, выделяет нужные части, ищет совпадения и подготавливает результат для следующего этапа программы.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887927"/>
            <a:ext cx="4133400" cy="16895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 строк в разных языках программирования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распространённые варианты литералов: как задаётся строка, как работают переносы строк и вставка значений переменных, и когда это удобно.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различается по языкам, но идея одна: литерал задаёт текстовое значение. Ключевые отличия — поддержка вставки переменных и поведение переносов строк.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официальная документация языков программирования (общие правила синтаксиса литералов).
</a:t>
            </a:r>
            <a:endParaRPr lang="en-US" sz="10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помогает правильно оценивать объём данных при хранении и передаче: видимый «размер» сообщения зависит от кодировки и набора символов.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кодировке UTF‑8 один символ может занимать от 1 до 4 байт, поэтому длина в символах и в байтах не всегда совпадает.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Спецификация Unicode и описание кодировки UTF‑8 (официальные материалы проекта Unicode).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задачах и типичных проектах сначала ищут и сравнивают, затем выделяют части текста, а уже после собирают результат из фрагментов. «Чтение» строка редко бывает финальным шагом.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опыту учебных заданий; точные статистические данные по всем курсам и языкам отсутствуют.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со строками и их назначение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обработка текста обычно состоит из последовательности операций. Выбор метода зависит от цели: найти, проверить, преобразовать или перестроить формат.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Индексация и доступ к символам строки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в строке имеет позицию, то есть индекс. Во многих языках первый символ имеет индекс 0, а последний — индекс, равный длине строки минус 1.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индексов можно обращаться к конкретному символу и аккуратно извлекать нужные фрагменты. Срезы позволяют получить часть строки по диапазону без ручного перебора каждого символа.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применяются, когда нужно выделить имя файла, домен из адреса, код группы или короткий фрагмент сообщения. Так алгоритм остаётся понятным и проверяемым.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процесс обработки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алгоритма проверки и подготовки текстового ввода (для форм регистрации и сообщений).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 учёта регистра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 нижнему или верхнему регистру помогает сравнивать строки одинаковым образом, даже если пользователь ввёл текст с разными заглавными буквами.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разделителей и формата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пользователи используют разные пробелы и знаки-разделители, результат анализа может «ломаться». Приведение записи к единому виду упрощает фильтрацию и проверку логинов.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лишних пробелов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пробелы и отступы меняют строку как последовательность символов. Нормализация пробелов делает проверку и поиск стабильными.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регистра и нормализация текста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Экранирование специальных символов в строках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символы в языке программирования имеют «служебное» значение и могут преждевременно завершать строку или менять смысл записи. Поэтому их нужно экранировать. Примеры — кавычки внутри строки и обратный слэш.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экранирование используют для управляющих последовательностей: перенос строки и табуляция. В строковых литералах встречаются варианты вроде "\n" и "\t", а сам символ обратного слэша записывают как "\\". Так в памяти сохраняются именно нужные символы.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UTF-8 и UTF-16 могут занимать больше байт на один символ, потому что часть символов представляется расширенными последовательностями. Это и делает объём текста код-зависимым.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информация о стандартных кодировках: ASCII (1 байт), UTF-8 (1–4), UTF-16 (2–4), UTF-32 (4); публичные описания стандартов, 2026-05-12
</a:t>
            </a:r>
            <a:endParaRPr lang="en-US" sz="805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Кодировки и представление текста в памяти
</a:t>
            </a:r>
            <a:endParaRPr lang="en-US" sz="301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компромисс: ASCII экономичен, но поддерживает только ограниченный набор знаков, а Unicode-форматы обеспечивают охват языков ценой переменной или большей памяти.
</a:t>
            </a:r>
            <a:endParaRPr lang="en-US" sz="9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обычно сравниваются посимвольно: алгоритм идёт по индексу и ищет первое место, где символы отличаются. Поэтому даже одна несоответствующая буква или знак меняет итог результата.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задачах требуется различать строгое сравнение и сравнение без учёта регистра. Во втором варианте заглавные и строчные буквы трактуются как эквивалентные, но в первом — нет.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строк и влияние регистра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Показательный пример — строки password и Password. При строгой проверке они считаются разными значениями, потому что первый символ и далее отличаются по регистру. Это правило важно для точной валидации.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при поиске и проверке совпадений нужно ясно понимать, какая именно логика используется. Ошибка здесь приводит к неверным результатам: «настоящий» текст не находится или принимается неподходящая запись.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1607" y="1648750"/>
            <a:ext cx="2512985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операции помогают извлекать фрагменты текста, разбивать его на части, объединять обратно и выполнять проверку включения подстрок, а также замену символов.
</a:t>
            </a:r>
            <a:endParaRPr lang="en-US" sz="909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стандартных методов обычно закрывает ключевые учебные сценарии: извлечение, разбиение/объединение, проверка и замена. Это упрощает проектирование алгоритмов со строковыми данными.
</a:t>
            </a:r>
            <a:endParaRPr lang="en-US" sz="928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справочники по программированию и документация строковых методов в популярных языках (универсальные идеи операций).
</a:t>
            </a:r>
            <a:endParaRPr lang="en-US" sz="86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методы работы со строками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 объединение текстовых данных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строку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метод разделения: строка превращается в список элементов. Так удобнее обработать каждый фрагмент отдельно — например, проверить длину слов или отфильтровать лишние значения.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элементы 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преобразования завершены, выполняют обратную операцию объединения: элементы собираются в одну строку с тем же или новым разделителем. Получившийся текст используют дальше в программе.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разделитель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Выбирают, что будет отделять части текста: пробел, запятая или символ перевода строки. Затем готовят исходную строку, в которой элементы уже «связаны» этим разделителем.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возникает не из-за «математики», а из-за формата и способа представления текста. Особенно часты случаи, когда программа получает пустую строку или ввод не соответствует шаблону.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ошибок при обработке строк; 2026-05-12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строками
</a:t>
            </a:r>
            <a:endParaRPr lang="en-US" sz="315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ошибки, полезно заранее предусматривать проверки: границы индексов, ожидаемую кодировку, очистку пробелов, корректное экранирование и нормализацию перед сравнением.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пользовательского ввода строкового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получить строку, очистить формат, затем применить проверки и решить, сохранить данные или вывести ошибку.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повседневных цифровых сервисах
</a:t>
            </a:r>
            <a:endParaRPr lang="en-US" sz="2972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любой онлайн-сервис начинается с текста: запрос в поиске, введённые данные в форме, сообщение в чате. Затем строку анализируют — ищут совпадения, классифицируют смысл и преобразуют в удобный формат для дальнейших действий.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также участвуют в автозаполнении и сортировке: система сравнивает введённые символы с вариантами из базы и отбирает подходящие. В итоге фильтрация контента и обработка команд сводятся к регулярным операциям над текстом.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662" y="14194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0862" y="14194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умения работать со строками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Валидация ввода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логина, email и других полей почти всегда сводится к строковым операциям: очистке пробелов, поиску запрещённых символов и сравнению с шаблоном. Это помогает сделать формы надёжными.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данными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Логи, документы и таблицы часто содержат текстовые поля. Чтобы извлечь нужные фрагменты, применяют разбиение, замену и выбор подстрок, а затем готовят данные для анализа или загрузки.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фильтрация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словам и уточнение результатов используют сравнение, проверку включения подстрок и нормализацию регистра. Понимание этих шагов помогает объяснить, почему «похожие» запросы дают разные ответы.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алгоритмов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Строковые методы часто становятся первым шагом к пониманию циклов, функций и более сложных инструментов, включая регулярные выражения. Ученик учится строить понятный алгоритм преобразования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— фундамент практического программирования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Строковый тип данных — базовый инструмент для работы с текстом во всех программах, где есть ввод, поиск или сообщения. Поведение строк определяется записью, кодировкой, регистром и длиной, а ключевые действия служат основой алгоритмов в 10 классе.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2026-05-12T16:19:07Z</dcterms:created>
  <dcterms:modified xsi:type="dcterms:W3CDTF">2026-05-12T16:19:07Z</dcterms:modified>
</cp:coreProperties>
</file>