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как составная часть обороноспособности государства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защиты населения, ценностей и управления в условиях угроз и ЧС.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и значение гражданской обороны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в России опирается на закон и развивается как система защиты людей, экономики и управления. Её задача — сохранить жизнь, уменьшить ущерб и ускорить восстановление после опасных событий.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гражданской обороны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охватывает организационные, инженерные, медицинские и эвакуационные меры, которые заранее готовят страну и население к действиям при угрозах различного характера.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систему входят оповещение, укрытие, эвакуация, спасательные работы, обучение граждан и создание необходимых запасов ресурсов для реагирования в кризисной ситуации.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ГО заключается в том, чтобы уменьшить потери людей, ослабить воздействие опасных факторов и сохранить управляемость общества в экстремальных условиях.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гражданской обороны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передача сигналов и сообщений позволяет людям быстро понять характер угрозы и перейти к правильным действиям без промедления и лишней паники.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в защитных сооружениях снижает воздействие поражающих факторов, помогает переждать опасный период и сохраняет здоровье при неблагоприятной обстановке.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вывоз людей и проведение аварийно-спасательных работ уменьшают число пострадавших и позволяют быстрее оказать помощь тем, кто в ней нуждается.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правилам поведения, сигналам оповещения и способам защиты формирует готовность к действиям и делает реакцию населения более точной и уверенной.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ГО и их практический результат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направлений гражданской обороны с их непосредственным эффектом для населения.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согласованнее выполняются меры ГО, тем выше шансы сохранить людей и снизить последствия угрозы.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о гражданской обороне и защите населения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гражданской обороной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гражданской обороной строится по вертикали: от Правительства Российской Федерации и федеральных органов к регионам, муниципалитетам и организациям. Такая структура позволяет распределять полномочия и быстро принимать решения.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координации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системы ГО важны единоначалие, заблаговременная подготовка и согласованность действий. Если команды, сроки и ресурсы не увязаны между собой, меры защиты теряют эффективность и запаздывают.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получении сигнала оповещения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населения после сигнала гражданской обороны и официального сообщения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оповещения и информационные каналы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сигнал гражданской обороны — «Внимание всем!». Он подаётся сиренами, громкоговорителями и другими техническими средствами, чтобы немедленно привлечь внимание людей к опасности.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нужно искать уточнение в официальных источниках: телевидении, радио, интернет-сервисах, мобильной связи и сообщениях органов власти. Именно там содержатся конкретные инструкции.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оповещения заключается в том, чтобы выиграть время до развития опасной ситуации, дать населению точные указания и снизить вероятность ошибочных действий и паники.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информационной среде особенно важно проверять источник сообщения. Ориентация только на официальные каналы помогает избежать слухов, дезинформации и лишнего риска.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населения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создаются для защиты людей от ударной волны, осколков и других поражающих факторов. Они обеспечивают наиболее высокий уровень укрытия при серьёзной угрозе.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Противорадиационные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сооружения уменьшают воздействие проникающей радиации и радиоактивного заражения. Они особенно важны, когда требуется временная защита вблизи опасной зоны.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Подвалы, заглублённые пространства и другие защищённые помещения используют там, где нет специальных сооружений. Их эффективность зависит от прочности, герметизации и вентиляции.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Жизнеобеспечение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воды, освещение, вентиляция и связь делают укрытие пригодным для пребывания людей. Без этих условий защита остаётся неполной и менее надёжной.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коллективной и индивидуальной защиты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средств защиты населения и их назначения в условиях опасности.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и индивидуальные средства работают вместе: первые защищают сразу многих людей, вторые усиливают безопасность каждого человека отдельно.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гражданской обороне и защите населения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рассредоточение населения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проводится организованно: людей, документы и ценности заранее выводят из опасной зоны по утверждённым маршрутам, чтобы избежать хаоса и обеспечить безопасное прибытие в пункты размещения.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Рассредоточение применяют для снижения плотности населения в потенциально опасных районах: работников, учащихся и служащих размещают вне зоны угрозы с учётом транспорта и сопровождения.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 дисциплины и подготовки: нужно быстро собрать необходимые вещи, взять документы, выполнить указания и не отклоняться от установленного порядка движения.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действуют спасатели после чрезвычайной ситуации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Деблокирование и первая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оказался под завалом или в повреждённом помещении, важны аккуратность и точность. Специалисты освобождают пострадавших, оказывают первую помощь и передают их медикам, пока счёт идёт на минуты.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поиск пострадавших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происшествия спасатели оценивают обстановку, определяют наиболее опасные участки и ищут людей, которым нужна помощь. Такая работа позволяет быстро найти пострадавших и не тратить время на случайные 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завалов и восстановление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спасения людей начинается расчистка проходов, тушение очагов пожара и восстановление жизненно важных коммуникаций. Возвращение воды, тепла, электричества и связи помогает быстрее стабилизировать ситуацию в районе бедствия.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населения к действиям в чрезвычайных ситуациях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инструктажах знакомятся с сигналами оповещения, правилами поведения и порядком действий при угрозе.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тренировок отрабатывают эвакуацию, движение по маршруту, сбор у места построения и выполнение команд взрослых.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первой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осваивают базовые приёмы помощи пострадавшему и правила безопасного поведения до прибытия специалистов.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в стрессовой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уменьшают растерянность, укрепляют дисциплину и помогают действовать спокойно и последовательно при реальной 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направления гражданской обороны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меры дают наибольший эффект в первые минуты и часы после угрозы.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срочными являются оповещение и укрытие, а обучение поддерживает все остальные меры и делает их устойчивыми.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главы 12 курса ОБЗР; шкала условная, для учебной визуализации.
</a:t>
            </a:r>
            <a:endParaRPr lang="en-US" sz="6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в повседневной безопасности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проверять информацию, сохранять спокойствие и выполнять инструкции формирует ответственное поведение в обычной жизни и снижает риск ошибок в непредвиденной ситуации.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ГО полезны не только при военной угрозе: при пожаре, наводнении, аварии на транспорте или отключении ресурсов они помогают быстро оценить обстановку и выбрать безопасное действие.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маршрутов эвакуации, мест укрытия и способов оповещения особенно важно в школе, где от слаженности класса зависит безопасность каждого ученика и всего коллектива.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граждан, организаций и государства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обязанностей в системе гражданской обороны и общий результат совместных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работает эффективно только тогда, когда каждый уровень выполняет свою часть задач без задержек и противоречий.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 гражданской обороне»; учебное обобщение по теме главы 12 ОБЗР.
</a:t>
            </a:r>
            <a:endParaRPr lang="en-US" sz="7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мирного времени к режиму готовности гражданской обороны
</a:t>
            </a:r>
            <a:endParaRPr lang="en-US" sz="1768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подготовки и реагирования в системе 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090" y="2186407"/>
            <a:ext cx="17212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знания для школьника 10 класса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сигнал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сразу узнать сигнал «Внимание всем!» и понимать, что за ним следует прослушивание официального сообщения. Это помогает не терять время и не поддаваться панике.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при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порядок выхода из здания, место сбора класса и правила движения по маршруту. Чёткое выполнение команд снижает риск ошибок и задержек.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Оказывать базовую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школьника достаточно уметь вызвать помощь, оценить состояние пострадавшего и использовать простейшие средства из аптечки. Такие навыки повышают шансы на сохранение здоровья.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спокойствие и дисциплину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обучения — способность действовать без суеты, слушать ответственных лиц и заботиться о безопасности своей и окружающих. Это делает поведение осознанным и надёжным.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и устойчивость страны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 поддерживает работу управления, транспорта, связи и коммунальных служб, поэтому государство сохраняет способность координировать действия даже в условиях серьёзной угрозы или разрушений.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включаются оповещение, укрытие и эвакуация, тем меньше человеческие потери и тем легче восстановить экономику, медицинскую помощь и повседневную жизнь населения.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страны зависит не только от техники и служб, но и от готовности граждан выполнять инструкции, действовать организованно и сохранять дисциплину в кризисный период.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ГО: готовность, которая защищает всех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объединяет меры, без которых невозможно сохранить жизнь людей и устойчивость государства. Её ценность проявляется в готовности общества действовать быстро, скоординированно и без паники.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2026-05-21T04:42:21Z</dcterms:created>
  <dcterms:modified xsi:type="dcterms:W3CDTF">2026-05-21T04:42:21Z</dcterms:modified>
</cp:coreProperties>
</file>