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Шарика к Шарикову: что меняется, а что остаётся прежним?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Шарикова: сходство и различия в повести М. А. Булгакова «Собачье сердце»
</a:t>
            </a:r>
            <a:endParaRPr lang="en-US" sz="328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Булгаков, 1925 год и сатира на «очеловечивание»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«Собачье сердце» создавалось в эпоху московских коммун, социальных экспериментов и резких перемен. На этом фоне превращение Шарика в Шарикова становится не фантастической игрой, а сатирой на ложное понимание личности.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до операции: бездомный пёс и взгляд на мир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живёт на улице и постоянно сталкивается с холодом, голодом и опасностью, поэтому его поведение определяют осторожность и инстинкт самосохранения.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быстро распознаёт, где есть еда, тепло и защита, а где — угроза. Его реакции точны, но продиктованы не злобой, а опытом выживания.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Шарика заметны жалость, зависимость и внутренняя ранимость. Он страдает, но не утрачивает способности к привязанности и доверчивости.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операции появляется Полиграф Полиграфович Шариков — внешне человек, но без нравственной зрелости, воспитания и уважения к другим.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груб, импульсивен и неблагодарен, легко вступает в конфликт и воспринимает окружающих через раздражение, претензии и желание подчинить себе обстоятельства.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бедна и резка, а поведение демонстративно вызывающее. Внешняя «социальность» не скрывает внутренней неуправляемости и духовной пустоты.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после операции: человеческая форма без внутренней культуры
</a:t>
            </a:r>
            <a:endParaRPr lang="en-US" sz="31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Шарика и Шарикова по основным признакам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двух состояний одного персонажа.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связан с выживанием и зависимостью, а Шариков — с претензией на права без ответственности.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«Собачье сердце»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9" y="1273625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44" y="3265225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86775"/>
            <a:ext cx="387900" cy="34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состояния героя зависят от того, кто даёт защиту, тепло и пищу. Их поведение заметно меняется в присутствии сильного хозяина и благоприятных условий.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сильного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Шарик, и Шариков действуют быстро, почти без паузы на размышление. Однако у Шарика импульс сдерживается страхом и опытом, а у Шарикова — нет.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Импульсивная реакция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сразу откликаются на удобство и немедленную пользу. Но если Шарик ищет выживание, то Шариков превращает это стремление в бытовой эгоизм.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на выгоду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поведение формируется внешними обстоятельствами. Разница в том, что Шарик приспосабливается естественно, а Шариков присваивает себе право на удобства без внутренней меры.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среды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Шарика и Шарикова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действует честно в пределах своей природы: ищет еду, тепло и защиту. Его поведение понятно, потому что оно связано с прямой борьбой за жизнь.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Различия: природный инстинкт и грубая псевдосоциальность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имитирует человеческие формы поведения, но видит в них прежде всего способ получить власть, статус и выгоду. Для него отношения — это соревнование, а не ответственность.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быстро усваивает лозунги и чужие формулы, однако не понимает их смысла. Слова становятся маской, за которой скрываются хамство, зависть и духовная пустота.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Шариков опаснее: его грубость выражается не открыто, а под видом «человеческого» языка, прав и социальной роли.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качеств Шарика и Шарикова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внешняя приспособленность не равна нравственному развитию персонажа.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Шарика сильнее наблюдательность и привязанность; у Шарикова — агрессивность и социальная претензия.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«Собачье сердце»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контраст двух обликов персонажа
</a:t>
            </a:r>
            <a:endParaRPr lang="en-US" sz="3003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Шариков: самоуверенность и грубость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в человеческом облике выглядит вызывающе: неопрятность, резкие жесты и напряжённое выражение лица сразу выдают внутренний хаос. Внешность здесь не скрывает, а подчёркивает духовную грубость.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Шарик: уязвимость и естественность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Исхудавший пёс вызывает сочувствие: в его позе чувствуется усталость, а во взгляде — настороженность и ожидание помощи. Внешняя слабость подчёркивает его человечески понятную ранимость.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бродячего пса к социальному провалу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цепочка превращения и её последствия в повести М. А. Булгакова.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быстро перенимает резкие слова и лозунги, но не усваивает элементарные нормы уважения. Его речь становится оружием давления, а не способом понять другого человека.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легко скандалит, врёт и перекладывает ответственность на окружающих. Вместо самоконтроля у него проявляются каприз, раздражительность и привычка требовать немедленного удовлетворения своих желаний.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показательно бытовое хамство: он нарушает личные границы, ведёт себя вызывающе и демонстрирует полное пренебрежение к чужому труду, дому и правилам совместной жизни.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поведение делает героя не просто неприятным, а опасным: внешняя «человечность» скрывает внутреннюю неготовность к ответственности, сочувствию и нормальному общественному существованию.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Шарикова как признаки нравственной деградации
</a:t>
            </a:r>
            <a:endParaRPr lang="en-US" sz="24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вызывает сочувствие уже потому, что живёт в холоде, голоде и постоянной угрозе. Его мир определяют страх, осторожность и ожидание помощи, а не злой умысел.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есть наблюдательность и благодарность за защиту: он умеет различать доброжелательность и опасность. Даже в трудных условиях Шарик остаётся естественным и внутренне честным существом.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превращение так резко меняет акценты: из страдающего, но живого пса возникает человек, который требует прав, но не принимает обязанностей, меры и уважения к другим.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как нравственный контраст Шарикову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87" y="21549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11986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68160"/>
            <a:ext cx="221100" cy="1768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стороны конфликта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Преображенский действует как учёный, который опирается на знание, опыт и профессиональную дисциплину. Для него важны точность, порядок и понимание последствий любого вмешательства.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Разрушительная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отвечает на заботу агрессией, завистью и грубостью. Его поведение разрушает домашний уклад и показывает, как быстро неустойчивый характер превращает свободу в хаос.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выходит за рамки квартиры: Булгаков показывает столкновение культуры и примитивного своеволия. Это спор о том, что делает человека личностью в обществе.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человеческая форма сама по себе не создаёт зрелого человека. Без воспитания, внутренней меры и нравственного опыта новая оболочка остаётся пустой и опасной.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провала эксперимента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показывает, что один научный успех не решает вопрос о человеческом становлении. Важнее самой операции оказывается способность личности к самоограничению и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связан не с телом, а с отсутствием внутренней культуры: без неё даже новый облик не делает героя человеком.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«Собачье сердце»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высмеивает наивную веру в то, что человека можно быстро «сделать» внешним вмешательством. Булгаков показывает: форма меняется быстрее, чем характер и нравственные привычки.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смысл образа Шарикова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направлен против пустых лозунгов и бюрократического языка, который прикрывает отсутствие содержания. Герой повторяет готовые формулы, но не понимает их смысла и ответственности.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сочетаются грубость, самоуверенность и жажда признания. Такая смесь делает персонажа узнаваемым типом, а не частным комическим эпизодом из одной квартиры.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Шариков становится сатирическим символом духовной пустоты: он хочет прав и статуса, но не готов к труду, самоограничению и уважению к людям.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325" y="1733225"/>
            <a:ext cx="29488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речевых особенностей помогает увидеть перемену характера и отношения к людям.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Шарика речь связана с опытом выживания, у Шарикова — с имитацией социальности. Чем беднее внутренняя культура, тем резче и пустее его высказывания.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«Собачье сердце»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Шарика и Шарикова как показатель внутреннего мира
</a:t>
            </a:r>
            <a:endParaRPr lang="en-US" sz="28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Эпизоды, где сходство и различие проявляются особенно ясно
</a:t>
            </a:r>
            <a:endParaRPr lang="en-US" sz="224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и первая благодарность
</a:t>
            </a:r>
            <a:pPr algn="l" indent="0" marL="0">
              <a:lnSpc>
                <a:spcPct val="90000"/>
              </a:lnSpc>
              <a:buNone/>
            </a:pPr>
            <a:r>
              <a:rPr lang="en-US" sz="146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еды сразу показывает разницу между страхом голодного животного и самодовольством нового жильца. У Шарика любая забота вызывает тихую привязанность, а у Шарикова — ощущение права на всё без признательности.
</a:t>
            </a:r>
            <a:endParaRPr lang="en-US" sz="1461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как поле испытания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осваивает чужое пространство, бытовые детали становятся особенно выразительными: жесты, голос, походка, неопрятность. Коммунальная квартира превращается в сцену, где грубость быстро разрушает порядок и доверие.
</a:t>
            </a:r>
            <a:endParaRPr lang="en-US" sz="1449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Домоуправление и публичный конфликт
</a:t>
            </a:r>
            <a:pPr algn="l" indent="0" marL="0">
              <a:lnSpc>
                <a:spcPct val="90000"/>
              </a:lnSpc>
              <a:buNone/>
            </a:pPr>
            <a:r>
              <a:rPr lang="en-US" sz="155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с соседями и чиновниками особенно заметны самоуверенность, агрессия и склонность к лозунгам. Именно здесь его поведение уже нельзя списать на случайность: перед всеми проявляется новая, опасная натура.
</a:t>
            </a:r>
            <a:endParaRPr lang="en-US" sz="1557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отношения героев к персонажу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меняется восприятие Шарика и Шарикова окружающими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Шарикова остаётся актуальным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узнаваем в любом времени, где человек требует признания и привилегий, не подтверждая их трудом, знанием и личной ответственностью. Такой тип легко переносится в современность.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грубость и демагогия показывают, как удобно подменять содержание внешними словами. Когда лозунг важнее дела, общество снова сталкивается с тем же нравственным искажением.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образа в его обобщающем значении: Булгаков создал не только героя повести, но и нарицательный символ пустой самоуверенности, которая опасна в любой эпохе.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личность не сводится к внешней форме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Шарика и Шарикова убеждает: одного происхождения и внешнего преобразования недостаточно, чтобы возник человек. Личность формируют культура, воспитание, самоконтроль и нравственный выбор.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2026-05-23T20:18:51Z</dcterms:created>
  <dcterms:modified xsi:type="dcterms:W3CDTF">2026-05-23T20:18:51Z</dcterms:modified>
</cp:coreProperties>
</file>