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мировой колониальной системы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империи уступили место новым государствам и почему это произошло по-разному?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система: суть и кризис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подчиняла одни территории другим: метрополия контролировала власть, экономику и внешнюю политику, а зависимые земли служили её интересам. После Второй мировой войны эта модель начала быстро терять устойчивость.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Метрополия и 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Метрополии находились в центре империй и принимали ключевые решения. Зависимые территории не обладали полной политической самостоятельностью и подчинялись интересам государства-метрополии.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обеспечивали империю сырьём, рабочей силой и рынками сбыта. Их хозяйство выстраивалось так, чтобы обслуживать потребности внешнего центра, а не местного населения.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Протекторат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Протекторат сохранял местные власти и часть внутренних институтов, но внешняя политика, оборона и важнейшие решения фактически определялись извне.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Мандатное управление объявлялось временным и формально находилось под международным надзором. На практике это часто означало переход к новому виду зависимости.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колониальная система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распада империй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Сила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 — начале XX века колониальная экспансия опиралась на армию, флот и жёсткое политическое принуждение. Без силового контроля удерживать огромные владения было невозможно.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Неравная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включались в неравный обмен: метрополии вывозили сырьё по выгодным ценам и продавали готовые товары дороже. Такая система усиливала зависимость зависимых территорий.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Идеологическое противоречие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оправдывали колониализм «цивилизаторской миссией», хотя на деле он строился на подчинении и ограничении прав местного населения. Это всё чаще вызывало сопротивление.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Кризис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1940-м годам империи истощили войны, а национальные движения стали сильнее и организованнее. Сохранить старый порядок было уже труднее и дороже.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и колонии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авторитета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резко снизила престиж европейских держав: они оказались не всесильными и не могли одинаково защищать все свои владения. Это подорвало веру в непоколебимость империй.
</a:t>
            </a:r>
            <a:endParaRPr lang="en-US" sz="1452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победы Японии в Азии показали, что колониальные армии уязвимы. Для жителей колоний это стало важным сигналом: европейское господство не является неизбежным.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ветеранов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солдаты воевали на разных фронтах и ожидали после победы более справедливого порядка. Возвращение с фронта усилило требования равноправия, реформ и самостоятельности.
</a:t>
            </a:r>
            <a:endParaRPr lang="en-US" sz="13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международные правила после 1945 года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Устав ООН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уставе Организации Объединённых Наций был закреплён принцип самоопределения народов. Это придало антиколониальным требованиям международную легитимность.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дебаты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повестку международных организаций всё чаще выносились вопросы зависимости и независимости территорий. Колониализм начали публично критиковать как несовместимый с послевоенным порядком.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стала восприниматься как законная политическая цель, а не как мятеж против империи. Освобождение колоний перешло из внутреннего спора в международную тему.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деколонизации: общая хронология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освобождение охватило Азию, затем ускорилось в Африке и добралось до островных территорий. Темпы были неравномерными и зависели от сопротивления метрополий.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деколонизации пришёлся на 1960-е годы, когда независимость получили многие государства Африки и Азии.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хронологии деколонизации, 1945–1975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механизма независимости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 зависел от силы метрополии, уровня сопротивления и способности национальных сил объединиться.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элит и массовых движений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лидеры часто начинали с требования автономии, рассчитывая расширить пространство для местного самоуправления. Если компромисс с метрополией срывался, движение переходило к полной независимости.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организации и партии создавали сеть связи, распространяли идеи и координировали действия. Это помогало сохранять движение даже при арестах и запретах.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Забастовки, митинги и бойкоты делали колониальное управление видимым и затратным. Массовое участие показывало, что вопрос независимости перестал быть делом узкой группы политиков.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удержания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становился фронт протеста, тем труднее было метрополии удерживать контроль без постоянных расходов и репрессий. Так колониальная система теряла устойчивость.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ООН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ООН колониальный вопрос всё чаще становился предметом обсуждения, а право народов на самоопределение — политическим аргументом для движения к независимости.
</a:t>
            </a:r>
            <a:endParaRPr lang="en-US" sz="1419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извне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 другие социалистические страны нередко поддерживали антиколониальные силы дипломатически и материально, усиливая давление на европейские империи.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Азии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показала, что разрыв с метрополией возможен и без полного разрушения государства, если есть опыт управления и политическая воля.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общественное мнение всё чаще воспринимало колониализм как пережиток прошлого, что делало его защиту всё менее убедительной.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поддержка деколонизации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30 лет после 1945 года удержание колоний стало для метрополий дороже политического контроля и уступок.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деколонизации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оказались достаточны, чтобы колониальная система начала распадаться.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Независимость, за которую боролись десятилетиями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на улицах Бомбея и Дели тысячи людей встречали перемены с надеждой и тревогой одновременно. Независимость стала итогом долгой борьбы, но вместе с ней пришёл вопрос о том, как жить в новых границах.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разделённая на две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Британской Индии превратил политическое решение в человеческую трагедию. Семьи спешно покидали дома, переходя из одного будущего государства в другое, а по дорогам двигались бесконечные потоки беженцев.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рождения новых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торжественных речей шёл массовый переезд, а железные дороги, станции и пограничные пункты стали символами боли и утраты. Рождение Индии и Пакистана сопровождалось насилием, которое надолго осталось в памяти региона.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независимость и раздел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Алжир: долгий путь через войну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войны за независимость Алжира, 1954–1962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Африка: разные пути к свободе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африканских стран показывает, что деколонизация шла разными путями: от мирных переговоров до вооружённого восстания.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Африке не имела единой модели: решающими были сила колониальной власти, масштаб сопротивления и готовность к компромиссу.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деколонизации Африки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Конго: кризис после независимости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1960: быстрый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Конго стало независимым в июне 1960 года, но государственные институты были слабы, а армия и администрация не были готовы к самостоятельному управлению.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1960–1961: кризис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сразу начались мятеж в армии, сепаратизм в провинциях и внешнее вмешательство. Конфликт вокруг Катанги показал, насколько хрупким оказалось новое государство.
</a:t>
            </a:r>
            <a:endParaRPr lang="en-US" sz="1197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деколонизации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политического хаоса страна надолго вошла в полосу нестабильности. История Конго стала предупреждением: формальная независимость ещё не означает прочной государственности.
</a:t>
            </a:r>
            <a:endParaRPr lang="en-US" sz="12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Дьенбьенфу как поворотный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Франции при Дьенбьенфу в 1954 году стало переломом не только для войны в Индокитае, но и для всей французской колониальной системы. После этого соглашения о прекращении войны изменили карту региона и открыли путь к разделению.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Освободительная война и мировые блоки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Вьетнамская борьба за независимость быстро вышла за рамки антиколониального конфликта. В регионе усилилось соперничество мировых держав, и внутренние политические споры стали частью более широкого противостояния между блоками.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без завершения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Индокитая показал, что уход метрополии не всегда приносит мир. Новые границы, вооружённые движения и внешнее вмешательство сделали деколонизацию частью долгого и сложного международного кризиса.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Индокитай: деколонизация и Холодная война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и колониальные конфликты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глобальное соперничество усиливало местные войны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новых государств после независимости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часто проводились без учёта народов, языков и исторических связей. Это усиливало споры между регионами, создавало почву для конфликтов и затрудняло создание единого политического пространства.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метрополии не хватало специалистов, чиновников и офицеров, способных сразу заменить колониальную администрацию. Государству приходилось одновременно строить органы власти и обучать собственные кадры.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экономики зависели от одного сырьевого товара или узкой отрасли. Такая структура делала страны уязвимыми к падению цен, а развитие промышленности и инфраструктуры требовало времени и больших вложений.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нового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Обществу были нужны школы, больницы, транспорт и национальная армия, но ресурсов не хватало. Поэтому борьба за эффективное государство оказалась не менее сложной, чем сама борьба за независимость.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бывшие колониальные державы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метрополии перестраивали бюджеты и внешнюю торговлю, потому что прежние имперские связи больше не обеспечивали прежнего влияния. Им пришлось искать новые формы экономического присутствия в мире.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переселенцев и мигрантов из бывших колоний изменило состав общества в Лондоне, Париже и других столицах. Это вызвало и новые культурные связи, и острые социальные дискуссии.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странах начались споры о том, как оценивать колониальное прошлое: как источник богатства, насилия или модернизации. Эти споры продолжаются и сегодня, влияя на учебники и публичную память.
</a:t>
            </a:r>
            <a:endParaRPr lang="en-US" sz="1499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после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не исчезли полностью, но стали менее масштабными и более зависимыми от партнёрства. Торговля, язык и культура сохранили связи между бывшими колониями и метрополиями.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 — это только начало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 открыл путь к политической свободе, но не решил автоматически вопросы развития, равенства и безопасности. История деколонизации показывает: независимость начинается с флага, а продолжается институтами и ответственностью.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2026-07-26T00:49:33Z</dcterms:created>
  <dcterms:modified xsi:type="dcterms:W3CDTF">2026-07-26T00:49:33Z</dcterms:modified>
</cp:coreProperties>
</file>