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предлоги в английском языке: что это и зачем их знать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сочетания, словарь и точность речи.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2470" y="216475"/>
            <a:ext cx="3408511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предлоги часто становятся незаметной, но ощутимой ошибкой в английском. Именно они отличают точную, естественную фразу от дословного перевода, который сразу снижает качество ответа на экзамене и в письменной работе.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11 класса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зависимый предлог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отдельное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Зависимый предлог выбирается не по общему смыслу, а по слову, с которым он связан. Поэтому его нужно запоминать вместе с конкретным словом, а не как самостоятельную форму.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84400" y="996700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типичным моделям относятся listen to, interested in, reason for, afraid of, responsible for. Они часто встречаются в учебных текстах и в заданиях базового и повышенного уровня.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строятся по шаблонам: глагол + предлог, прилагательное + предлог, существительное + предлог. Внутри модели предлог фиксирован и не заменяется свободно.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84400" y="2651875"/>
            <a:ext cx="38295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перевод подводит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 отдельных слов часто не помогает, потому что значение выражения формируется целиком. Именно поэтому правильный предлог нужно проверять по словарю и по контексту.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822653"/>
            <a:ext cx="4166100" cy="196664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зависимых предлогов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предлог в устойчивом сочетании задаётся не логикой перевода, а нормой употребления.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группах предлог является частью устойчивого сочетания и требует запоминания вместе со словом-хозяином.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старшей школы; словарные модели управления в английском языке
</a:t>
            </a:r>
            <a:endParaRPr lang="en-US" sz="13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всего в учебных сочетаниях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ошибки возникают вокруг небольшого набора предлогов, которые постоянно повторяются в школьной лексике.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круг предлогов покрывает большинство типичных моделей, поэтому их целенаправленное повторение даёт быстрый результат.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Частотное распределение по типичным учебным сочетаниям: interested in, depend on, proud of, good at, reason for, listen to, worried about, agree with
</a:t>
            </a:r>
            <a:endParaRPr lang="en-US" sz="9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предлога on в нескольких устойчивых моделях
</a:t>
            </a:r>
            <a:endParaRPr lang="en-US" sz="2319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on значит «зависеть от»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depend on предлог on связывает факт и условие: результат зависит от чего-то. В контексте это выглядит как простая опора на внешний фактор, а не как буквальное «на».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on значит «настаивать» или «продолжать»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insist on предлог on подчёркивает твёрдую позицию говорящего, а в carry on — продолжение действия. Один и тот же предлог работает в разных лексических моделях, меняя общий смысл фразы.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on помогает запомнить модель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rely on показывает, что on не переводится отдельно, а входит в целое выражение. Если запоминать глагол вместе с предлогом, модель легче узнаётся в тексте и не путается с похожими сочетаниями.
</a:t>
            </a:r>
            <a:endParaRPr lang="en-US" sz="10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после прилагательных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315800" y="1158370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связку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 предлог образуют единое устойчивое сочетание. Поэтому важно учить не просто слово interested, а сразу модель interested in, которая в речи воспринимается как цельная.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3158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словарную норму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фраза кажется логичной, предлог может быть другим. Например, responsible for и similar to нельзя менять по интуиции: в английском такие связи закреплены словарным употреблением.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5800" y="38548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дословного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модель часто не совпадает с английской. Ошибка в предлоге делает высказывание неестественным, хотя порядок слов и грамматика могут оставаться безупречными.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89100" y="11583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частотные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лексике особенно часто встречаются interested in, afraid of, good at, famous for и worried about. Их знание резко снижает количество типичных ошибок в письменной части.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689100" y="2506549"/>
            <a:ext cx="3124800" cy="1223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похожие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требуют разных предлогов при близком значении. Поэтому полезно сопоставлять сочетания в парах и сразу фиксировать их как готовые языковые модели.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после глаголов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задаёт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сочетаниях именно глагол определяет, какой предлог нужен дальше. Поэтому listen to, wait for и agree with нужно запоминать как устойчивые модели, а не как случайные пары слов.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меняет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добавление предлога создаёт новое значение целого выражения. Так, look for значит «искать», а look after — «присматривать за», хотя основа у них одна и та же.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глаголы различаются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смена предлога может полностью изменить смысл. Compare look at, look for и look after: внешне формы близки, но значения у них разные и не взаимозаменяемые.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учебные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регулярно встречаются apply for, think about, depend on и agree with. Их нужно узнавать автоматически, чтобы не тратить время на догадку в упражнении.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выбрать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глагольной модели лучше всего проверяется в предложении. Контекст показывает, идёт ли речь о направлении действия, поиске, ожидании или логической зависимости.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нужный предлог в словосочетании
</a:t>
            </a:r>
            <a:endParaRPr lang="en-US" sz="255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от определения части речи до употребления в контексте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407353"/>
            <a:ext cx="4392900" cy="279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меняют смысл с предлогом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предлог в таких случаях образует не грамматическую связку, а новое лексическое значение.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часто меняет смысл глагола целиком, поэтому такие сочетания нужно учить как готовые единицы, а не по отдельным словам.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фразовые глаголы и типичные словарные значения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174" y="1410150"/>
            <a:ext cx="2328059" cy="231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971" y="1412250"/>
            <a:ext cx="2328059" cy="231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771" y="1412250"/>
            <a:ext cx="2328059" cy="23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 в одном словосочетании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существительное часто «тянет» за собой нужный предлог, и смысл становится точным только в устойчивой паре. Так работают reason for, cause of и effect on: они связывают причину, результат и направление воздействия.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польза и решение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модели показывают, как существительные оформляют логические отношения в тексте. Connection with указывает на связь, advantage of — на преимущество, solution to — на способ устранения проблемы, поэтому выбор предлога зависит от смысла всей конструкции.
</a:t>
            </a:r>
            <a:endParaRPr lang="en-US" sz="838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выглядит в школьных предметах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часто встречаются в истории, обществознании, биологии и литературе, где нужно объяснять причины, последствия и взаимосвязи. Именно поэтому noun + preposition удобно показывать как тематические блоки: причина, результат, связь и польза.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после существительных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ошибки часто повторяются в одних и тех же моделях, поэтому полезно тренировать их не по отдельности, а как готовые словосочетания.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сбои связаны не со словарным запасом, а с незнанием устойчивой модели и привычкой переводить дословно.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письменных работах и заданиях по английскому языку
</a:t>
            </a:r>
            <a:endParaRPr lang="en-US" sz="12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зависимых предлогов нужно различать по слову-хозяину, а не по самой форме предлога.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один и тот же предлог может быть смысловым или зависимым — решает контекст и сочетаемость.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dependent prepositions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сочетания для уровня 11 класса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набор моделей, которые чаще всего нужны в школьной речи, заданиях и письменных ответах.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нужно запоминать целиком: предлог здесь не выбирается свободно по смыслу, а закреплён нормой употребления.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уровня 11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2" y="1161425"/>
            <a:ext cx="3572785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предлоги в контексте предложения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078175" y="99670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предлог читаются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зависимый предлог не существует отдельно от слова-хозяина: interested in, good at и proud of воспринимаются как единые смысловые блоки, которые нужно узнавать целиком.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078175" y="2201675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сочетание стоит внутри предложения, его значение становится заметнее. The result depends on practice показывает не просто связь слов, а устойчивую модель, которую нельзя перестраивать по-русски.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78175" y="3406650"/>
            <a:ext cx="47358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выделять связку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и письме удобно подчеркивать не только предлог, но и всё словосочетание. Так легче запомнить модель и позже воспроизвести её без лишних колебаний.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собственного предложения
</a:t>
            </a:r>
            <a:endParaRPr lang="en-US" sz="275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самопроверки в упражнениях, эссе и устной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запоминания зависимых предлогов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Сгруппировать по предлогу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собрать выражения с одним и тем же предлогом: on, in, at, for, of. Так легче увидеть повторяющиеся модели и быстрее запомнить типичные сочетания.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Учить фразами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Полезнее запоминать не отдельное слово, а готовую связку: keen on, rely on, apologise for, interested in. Полная фраза лучше сохраняется в памяти и в речи.
</a:t>
            </a:r>
            <a:endParaRPr lang="en-US" sz="1256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мини-диалоги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 помогают увидеть сочетание в естественной ситуации. Когда предлог встречается в живой реплике, его легче распознать и воспроизвести без механической подстановки.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Повторять с интервалами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через время закрепляет модель надёжнее, чем разовый заученный список. Именно такой режим уменьшает количество ошибок и ускоряет автоматическое узнавание.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ошибки в зависимых предлогах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знакомое слово может вызвать ошибку, если его сочетание не закреплено в памяти как готовая модель.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ошибки провоцируют дословный перевод и отсутствие привычки учить словосочетания целиком.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причин ошибок по учебным ответам и письменным работам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зависимые предлоги в школьной речи и письме
</a:t>
            </a:r>
            <a:endParaRPr lang="en-US" sz="2146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эссе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предлог помогает формулировать мысль точно и делает аргументы убедительнее. В письменной работе ошибки в зависимых сочетаниях сразу бросаются в глаза и снижают качество ответа.
</a:t>
            </a:r>
            <a:endParaRPr lang="en-US" sz="1184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Естественность в диалоге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устойчивые модели звучат естественно и без лишних пауз. Если сочетание подобрано верно, фраза воспринимается как уверенная и хорошо отработанная.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на экзамене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ЕГЭ такие ошибки могут стоить баллов, даже если грамматика в целом правильная. Поэтому зависимые предлоги важно довести до автоматизма.
</a:t>
            </a:r>
            <a:endParaRPr lang="en-US" sz="138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Академический стиль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использовать responsible for, interested in и similar to делает речь более формальной и точной. Это особенно важно в ответах, где оценивается общий уровень владения языком.
</a:t>
            </a:r>
            <a:endParaRPr lang="en-US" sz="12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зависимые предлоги как часть грамотного английского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предлоги лучше запоминать как цельные модели вместе со словом-хозяином. Если регулярно проверять их по словарю, видеть в контексте и повторять, английская речь становится точнее и естественнее.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2026-05-31T17:24:28Z</dcterms:created>
  <dcterms:modified xsi:type="dcterms:W3CDTF">2026-05-31T17:24:28Z</dcterms:modified>
</cp:coreProperties>
</file>