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Земля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живая система, где всё связано и постоянно меняется.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планета жизни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не просто суша и океаны, а система взаимосвязанных оболочек. Её история насчитывает около 4,54 млрд лет, а условия для жизни сложились благодаря воде, атмосфере и теплу Солнца.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Земля уникальна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212250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 на поверхности делает Землю уникальной среди известных планет. Она участвует в климате, поддерживает живые организмы и непрерывно меняет облик суши и океанов.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800505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поверхности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076400" y="411488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океаном. Именно океаны сильнее всего влияют на температуру планеты, погоду и круговорот влаги в природе.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76400" y="3792890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водная часть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076400" y="3118695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магнитное поле защищают Землю от опасного излучения и солнечного ветра. Благодаря этому сохраняются условия, при которых возможны жизнь и привычная нам погода.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1076400" y="2796698"/>
            <a:ext cx="41166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Земля значительно крупнее Луны и уступает Солнцу лишь как малое небесное тело в системе.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диаметру Земля намного больше Луны, но несопоставимо меньше Солнца; именно поэтому она остаётся каменной планетой, а не звездой.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Земли в сравнении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Sheet; NASA Solar Factsheet, справочные данные
</a:t>
            </a:r>
            <a:endParaRPr lang="en-US" sz="96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и их происхождение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твёрдое, хотя температура там очень высокая. Оно остаётся твёрдым из-за огромного давления, которое сжимает вещество в центре планеты.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Земли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ядро жидкое и состоит главным образом из железа и никеля. Его движение помогает создавать магнитное поле Земли, которое защищает планету от солнечного ветра.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Жидкое ядро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занимает большую часть объёма планеты. В ней вещество находится в твёрдом, но пластичном состоянии, поэтому именно там медленно перемещаются литосферные плиты.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 — самый внешний и самый тонкий слой. На её поверхности находятся материки и океаническое дно, а именно здесь сосредоточена привычная нам среда обитания.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тип границы плит определяет геологические процессы на поверхности Земли.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литосферные плиты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возникают землетрясения и вулканы
</a:t>
            </a:r>
            <a:endParaRPr lang="en-US" sz="3500" dirty="0"/>
          </a:p>
        </p:txBody>
      </p:sp>
      <p:sp>
        <p:nvSpPr>
          <p:cNvPr id="9" name="Text 2"/>
          <p:cNvSpPr txBox="1"/>
          <p:nvPr/>
        </p:nvSpPr>
        <p:spPr>
          <a:xfrm>
            <a:off x="783050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накапливают напряжение вдоль разлома, пока оно не становится слишком большим. Затем происходит резкий сдвиг, и энергия высвобождается в виде сейсмических волн.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83050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091313" y="3939004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«Огненном кольце» вокруг Тихого океана сосредоточено много крупных вулканов и зон землетрясений. Это связано с активными границами плит по краям океана.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091313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зоны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3437181" y="3939660"/>
            <a:ext cx="2178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 образуется в недрах Земли и поднимается к поверхности по трещинам и каналам. Чаще всего это происходит там, где плиты расходятся или одна погружается под другую.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37181" y="3630825"/>
            <a:ext cx="21789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магмы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формируется медленно, но его облик постоянно меняют внутренние силы Земли, вода, лёд и ветер.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поверхности скрыта под водой, поэтому океанический рельеф остаётся менее знакомым, чем горы и равнины на суше.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поверхности Земли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общепринятой оценки: около 71% поверхности Земли покрыто океаном
</a:t>
            </a:r>
            <a:endParaRPr lang="en-US" sz="96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круговорот воды между океаном, атмосферой, сушей и подземными водами.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круговорот воды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Парниковые газы удерживают часть тепла и не дают Земле быстро остывать. Без этого естественного эффекта наша планета была бы слишком холодной для жизни.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тепло сохраняется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атмосферы, где образуются облака, ветер и осадки. Именно здесь погода меняется быстрее всего, поэтому люди ежедневно ощущают её влияние.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Тропосфера и погода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расположена стратосфера с озоновым слоем, который поглощает опасное ультрафиолетовое излучение. Остальные слои помогают понять, как устроена воздушная оболочка Земли.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слои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отдельный день, а долгий средний режим погоды в регионе. Он зависит от солнечного тепла, широты, океанов, рельефа и воздушных течений.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различаются количеством солнечного тепла и влаги. По ним можно понять, где преобладают леса, пустыни, тундра или степи.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пояс задаёт общие условия, но погода может меняться каждый день. Поэтому в одном поясе наблюдаются разные типы погоды при похожем климате.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магнитное поле Земли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 движется расплавленное железо, и это движение рождает магнитное поле. Оно образует вокруг планеты невидимую защиту, которая отклоняет поток заряженных частиц от Солнца и помогает сохранять привычные условия на поверхности.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щит Земли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путешественник или моряк берёт компас, стрелка выстраивается вдоль магнитного поля Земли. Поэтому прибор показывает направление даже там, где не видно ориентиров. Магнитное поле делает навигацию надёжной и понятной.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компас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50" y="1747259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882" y="1747259"/>
            <a:ext cx="40425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 жизнь на Земле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 — главный источник энергии для большинства живых существ. Растения используют его для фотосинтеза, а от количества света зависят сезоны роста, активность животных и распределение организмов по Земле.
</a:t>
            </a:r>
            <a:endParaRPr lang="en-US" sz="1182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клеткам, переносит вещества и поддерживает жизненные процессы. Именно поэтому жизнь особенно богата там, где есть реки, озёра, моря, почва с влагой и дожди.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поступают из почвы и горных пород. Они нужны растениям для роста, а через пищевые цепи попадают к животным и человеку, поддерживая круговорот веществ в природе.
</a:t>
            </a:r>
            <a:endParaRPr lang="en-US" sz="1182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обеспечивает дыхание и участвует в обмене веществ. Для жизни важны не только кислород и углекислый газ, но и температура воздуха, которая не должна быть слишком высокой или низкой.
</a:t>
            </a:r>
            <a:endParaRPr lang="en-US" sz="11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экосистема имеет свои условия: влажность, освещённость, температуру и состав организмов. Даже небольшое изменение среды может повлиять на всю сеть связей.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экосистемы различны, но в каждой важны взаимосвязи между организмами и круговорот веществ. Чем больше видов, тем устойчивее природная система.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биоразнообразие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пути перемещения углерода между природными оболочками и деятельностью человека.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углерод циркулирует в природе
</a:t>
            </a:r>
            <a:endParaRPr lang="en-US" sz="3696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Землю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влияет сразу на несколько оболочек Земли. Одни последствия заметны быстро, другие накапливаются постепенно и меняют природные условия на годы вперёд.
</a:t>
            </a:r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воздействия связаны между собой: ухудшение одной среды быстро отражается на других. Поэтому важно снижать нагрузку на природу одновременно в разных сферах.
</a:t>
            </a:r>
            <a:endParaRPr lang="en-US" sz="1562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688" y="1640600"/>
            <a:ext cx="372750" cy="4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263" y="1640600"/>
            <a:ext cx="37275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838" y="1640600"/>
            <a:ext cx="37275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4525" y="3302100"/>
            <a:ext cx="37275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450" y="3302091"/>
            <a:ext cx="372750" cy="426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62813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 во время чистки зубов, выбирай короткий душ и не оставляй свет включённым без необходимости. Маленькие ежедневные действия помогают экономить ресурсы и формируют полезную привычку.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05403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324388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Сортируй бумагу, пластик, стекло и металл, если в школе или дома есть такие контейнеры. Раздельный сбор облегчает переработку и уменьшает количество мусора на свалках.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15613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85962" y="20997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тетради, бутылки, пакеты и коробки повторно, когда это возможно. Вещи, которые служат дольше, помогают тратить меньше сырья и энергии на производство новых товаров.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577188" y="16406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1944650" y="3761250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Старайся брать многоразовую бутылку, ланч-бокс и сумку вместо одноразовых упаковок. Так сокращается количество пластика, который долго разлагается и часто попадает в природу.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2435875" y="3302100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пластика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706575" y="3761241"/>
            <a:ext cx="24951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 в посадке деревьев, уходе за школьным двором и экологических акциях класса. Растения улучшают воздух, создают тень и делают городскую среду более комфортной.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5197800" y="3302091"/>
            <a:ext cx="20040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проекты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помогают планете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689" y="1572300"/>
            <a:ext cx="1880059" cy="284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природу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350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 сохраняют редкие виды, места их обитания и естественные природные процессы. В таких территориях хозяйственная деятельность ограничена, чтобы экосистемы могли развиваться без сильного вмешательства.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Заповедные территории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41347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охраняемые зоны помогают сохранить кораллы, рыбу и морских животных. Они особенно важны там, где экосистемы чувствительны к загрязнению, рыболовству и изменению температуры воды.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1322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морей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903315" y="2181138"/>
            <a:ext cx="1882800" cy="16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мониторинга регулярно измеряют состояние воздуха, воды и лесов. Постоянные данные позволяют вовремя заметить проблему, сравнить изменения и выбрать меры, которые действительно работают.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903290" y="1572298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Мини-квиз помогает быстро повторить главные понятия урока и проверить, как связаны между собой оболочки Земли, климат и жизнь.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урока сводятся к связи оболочек Земли и влиянию процессов друг на друга. Если понятия поняты, легче объяснить и природные явления, и действия человека.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урока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единая система, где воздух, вода, горные породы, живые организмы и деятельность человека связаны между собой. Сохраняя природные ресурсы, мы поддерживаем условия жизни для себя и будущих поколений.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Земля: одна планета, одна система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2026-07-26T16:26:05Z</dcterms:created>
  <dcterms:modified xsi:type="dcterms:W3CDTF">2026-07-26T16:26:05Z</dcterms:modified>
</cp:coreProperties>
</file>