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региона рождается из рек, гор и сильной сети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Европейского Юга и Северного Кавказа
</a:t>
            </a:r>
            <a:endParaRPr lang="en-US" sz="341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 разными условиями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макрорегион объединяет степи, побережье, крупные города и горные районы. Поэтому здесь особенно важны разные источники энергии, развитые сети и высокая надёжность электроснабжения.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550" y="1294125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10875"/>
            <a:ext cx="571500" cy="50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12925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энергия каждый день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освещает квартиры, питает бытовую технику и помогает детям учиться дома. В городах и сёлах от него зависит привычный ритм дня и вечерний комфорт.
</a:t>
            </a:r>
            <a:endParaRPr lang="en-US" sz="1106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интернет, телевидение и связь работают благодаря стабильному электроснабжению. Без него трудно представить новости, обучение, навигацию и общение между населёнными пунктами.
</a:t>
            </a:r>
            <a:endParaRPr lang="en-US" sz="1031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Трамваи, электрички, метро нет, но городскому транспорту и светофорам электричество всё равно необходимо. Оно помогает перевозить людей и поддерживать движение на улицах.
</a:t>
            </a:r>
            <a:endParaRPr lang="en-US" sz="109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спортивные залы и водоснабжение зависят от энергии каждый день. Особенно важно, чтобы электричество не прерывалось зимой, в жару и в туристический сезон.
</a:t>
            </a:r>
            <a:endParaRPr lang="en-US" sz="1031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фермы, насосные станции и курорты используют электричество для работы оборудования, охлаждения, отопления и полива. Поэтому нагрузка на сеть в регионе сильно меняется.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Ростовская область и соседние края образуют крупный хозяйственный центр. Здесь много городов, предприятий и транспортных узлов, поэтому спрос на электричество стабильно высок.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курорты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край сочетает равнины, побережье и курортные зоны. Летом здесь возрастает нагрузка на сеть из-за отдыхающих, кондиционеров и работы инфраструктуры.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предгорья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Ставропольский край занимает переходную зону между степью и предгорьями. Его энергетике важно учитывать большие расстояния, сельское хозяйство и сезонные колебания потребления.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Северного Кавказа отличаются горным рельефом и более сложной прокладкой сетей. Электроснабжение здесь должно быть особенно устойчивым и гибким.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тянется от открытых равнин до Кавказских гор. Такое разнообразие природных условий влияет и на размещение станций, и на работу линий электропередачи.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Юг и Северный Кавказ на карте России
</a:t>
            </a:r>
            <a:endParaRPr lang="en-US" sz="2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электросистема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превращают природную энергию или топливо в электрический ток. От их мощности и режима работы зависит, сколько энергии получит весь регион.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 переносят энергию на большие расстояния. Они соединяют станции с городами, посёлками и промышленными предприятиями.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меняют напряжение и направляют потоки энергии по нужным маршрутам. Это помогает сделать передачу безопасной и удобной для потребителей.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сети подводят электричество к домам, школам, магазинам и фабрикам. Здесь энергия делится на множество небольших участков.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используют электричество в быту, на производстве и в транспорте. Их потребности определяют, как должна работать вся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электричества: от станции до розетки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энергия проходит путь от выработки до использования
</a:t>
            </a:r>
            <a:endParaRPr lang="en-US" sz="15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351602"/>
            <a:ext cx="4106400" cy="8393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электростанций и их особенности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основную роль играют тепловые станции и гидроэлектростанции. Они по-разному получают энергию, но вместе помогают покрывать спрос в городах и районах с разными условиями.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ТЭС удобны для устойчивой нагрузки, а ГЭС особенно полезны там, где есть реки и перепады высот.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типам электростанций региона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Падающая или текущая вода обладает энергией движения. Когда она проходит через турбину, эта энергия вращения передаётся генератору, который и вырабатывает электричество.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напор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ГЭС нужны река, достаточный напор и инженерные сооружения. Плотина или водовод направляют поток так, чтобы он вращал турбину максимально эффективно.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Кавказа реки часто имеют быстрый поток и заметные перепады высот. Это помогает получать больше энергии даже при сравнительно небольшом расходе воды.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особенно важны там, где можно использовать местные природные условия. Они не заменяют все другие станции, но заметно усиливают общую энергосистему региона.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помогают получать электричество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топлива в энергетике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 сжигают топливо, чтобы нагреть воду и получить пар. Пар вращает турбину, а генератор превращает её движение в электрический ток.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регионах ТЭС помогают, когда потребление резко растёт. Это бывает в жару, в холодные дни и во время нагрузки в городах и курортных зонах.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Пиковая нагрузка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выработка ГЭС меняется из-за сезона или уровня воды, тепловые станции поддерживают систему. Они позволяют не зависеть только от погодных условий и рек.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мощности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ТЭС нужны топливо, оборудование и постоянный контроль. От правильной эксплуатации зависит не только производство энергии, но и безопасность станции.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 контроль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труднее ставить опоры и прокладывать трассы: приходится учитывать высоту, устойчивость грунта и доступ для техники. Ошибка в расчётах здесь особенно опасна.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усиливают влияние ветра, снега и гололёда, а также повышают риск оползней и обрывов проводов. Поэтому линии нуждаются в защите и постоянном контроле.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труднодоступных местах ремонт занимает больше времени и обходится дороже, чем на равнине. Для надёжности нужны запасные маршруты, хорошая связь и быстрое реагирование аварийных бригад.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горы усложняют работу сетей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сеть остаётся устойчивой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система реагирует на отключение участка и сохраняет питание потребителей.
</a:t>
            </a:r>
            <a:endParaRPr lang="en-US" sz="13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электричество передают под высоким напряжением
</a:t>
            </a:r>
            <a:endParaRPr lang="en-US" sz="2183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одной и той же мощности более высокое напряжение позволяет уменьшить силу тока. Из-за этого провода меньше нагреваются, а потери энергии в линии становятся ниже.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 экономичнее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передача особенно выгодна между районами, где станции и потребители находятся далеко друг от друга. Высокое напряжение помогает доставлять энергию экономичнее и стабильнее.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понижение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подачей в дома напряжение всё равно снижают на подстанциях. Это делает использование электричества безопасным для техники, школ, предприятий и жилых зданий.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и роль трансформаторов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Трансформаторы меняют напряжение так, чтобы его можно было безопасно распределять по городу или району. Без этого оборудование и бытовые приборы быстро бы вышли из строя.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уровень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подстанциях потоки энергии направляют по нужным линиям и соединяют разные части сети. Это помогает перераспределять нагрузку, когда спрос в одном районе растёт быстрее.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Перенаправление потоков
</a:t>
            </a:r>
            <a:endParaRPr lang="en-US" sz="1065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подстанция не только понижает напряжение, но и защищает сеть от перегрузок и коротких замыканий. Автоматика отключает опасный участок раньше, чем возникнет серьёзная авария.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сети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потребители по-разному нагружают энергосистему региона. Одни дают постоянный спрос, другие резко увеличивают его в определённые часы или сезоны.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пики создают промышленность и сезонные сферы, поэтому системе нужны гибкие резервы и точное планирование нагрузки.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структуре потребления электроэнергии в регионе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больше всего потребляет электричество
</a:t>
            </a:r>
            <a:endParaRPr lang="en-US" sz="26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нагрузка по сезонам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подключение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сёла и горные посёлки подключать сложнее: линии приходится тянуть через большие расстояния и сложный рельеф, а обслуживание занимает больше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спрос растёт из-за отопления и большей нагрузки на освещение, а в холодные дни особенно важна устойчивость сетей и резервные маршруты.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пик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 сети добавляются кондиционеры, отдых на курортах и работа туристической инфраструктуры. В жару нагрузка может быстро вырасти за короткое время.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потребление меняется вместе с поливом и сезонными работами. Поэтому энергетики заранее учитывают календарь и готовят сеть к пиковым периодам.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помогают экономить энергию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без 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простого: выключайте свет, когда выходите из комнаты. Даже несколько лишних ламп в школе или дома незаметно увеличивают расход за день.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приборов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экономные лампы и технику с низким потреблением. Они дают тот же результат, но требуют меньше энергии и дольше служат.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зарядные устройства в розетке без необходимости. Когда телефон уже заряжен, лишнее подключение только расходует электричество и нагревает адаптер.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прохладу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закрывайте окна и двери, когда работает кондиционер. Тогда прохладный воздух не уходит наружу, а системе не приходится работать сильнее.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не включать сразу много приборов одновременно. Если распределять их работу в течение дня, сеть испытывает меньшую нагрузку, а дом потребляет разумнее.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под 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сетях всё чаще ставят датчики, которые постоянно передают данные о состоянии линий и оборудования. Если где-то начинается перегрузка, диспетчер видит это почти сразу и успевает принять решение до отключения.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без лишних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помогает быстро находить место повреждения и отключать только нужный участок. Благодаря этому соседние районы остаются с электричеством, а ремонт бригады выполняют точнее и быстрее.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 делает энергосистему более гибкой: нагрузку можно распределять по-разному в будни, в жару или в часы пикового спроса. Это снижает потери и уменьшает число долгих отключений.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обновления сетей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солнечных районах панели особенно полезны там, где много открытого пространства и много ясных дней. Они хорошо дополняют энергосистему в дневные часы и в летний сезон.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установки выгодны на побережье, в степных районах и на возвышенностях, где потоки воздуха сильнее и ровнее. Такие станции помогают получать энергию без сжигания топлива.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другими источниками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не заменяют традиционные станции полностью, потому что их выработка зависит от погоды. Зато вместе с ТЭС и ГЭС они делают систему разнообразнее и устойчивее.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ВИЭ: солнце и ветер в регионе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качество электричества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электроэнергии важно не только для заводов, но и для бытовой техники. Даже небольшие отклонения влияют на работу компьютеров, холодильников и насосов.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параметры от нормы, тем выше риск перегрева, сбоев и отключений. Поэтому сети постоянно контролируют частоту и напряжение.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региона: надёжно, гибко, современно
</a:t>
            </a:r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Европейского Юга и Северного Кавказа работает как единая система: станции вырабатывают энергию, сети доставляют её, а потребители задают спрос. Надёжность, модернизация и бережное потребление помогают региону развиваться.
</a:t>
            </a:r>
            <a:endParaRPr lang="en-US" sz="40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2026-07-27T01:08:32Z</dcterms:created>
  <dcterms:modified xsi:type="dcterms:W3CDTF">2026-07-27T01:08:32Z</dcterms:modified>
</cp:coreProperties>
</file>