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А. Скребицкий. «Воробей»
</a:t>
            </a:r>
            <a:endParaRPr lang="en-US" sz="28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воробей — большой герой рассказа о природе рядом с 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Гарий Алексеевич Скребицкий — писатель природы
</a:t>
            </a:r>
            <a:endParaRPr lang="en-US" sz="2305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Гарий Алексеевич Скребицкий писал о птицах, зверях и растениях просто и тепло. Он умел замечать красоту в лесу, в поле и даже у дома, поэтому его рассказы легко понимать детям.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интересно ему было показывать маленьких птиц. Даже воробей у него выглядит не просто обычным, а очень занятным и умным существом, которое всегда умеет приспособиться.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наблюдения помогали ему писать правдиво и понятно. В его рассказах нет выдуманной суеты — только живая природа и точные детали, знакомые каждому ребёнку.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Скребицкий много наблюдал за птицами в разные времена года. Он видел, как они ищут корм, прячутся от холода и быстро спасаются от опасности.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писатель обращался к природе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рядом с человеком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тихо лежит снег, а на земле заметны крошки. Небольшой воробей осторожно прыгает по белому насту и быстро оглядывается по сторонам. Он не боится близости людей и ловко находит себе место рядом с ними.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кормушки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ветке или у кормушки воробей выглядит особенно живо. Он торопливо слетает вниз, хватает крошку и тут же отскакивает в сторону. Такая сценка хорошо передаёт обычную городскую жизнь, в которой птица чувствует себя почти дома.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в рассказе кажется совсем маленьким, но именно это делает его особенно заметным. Он живёт рядом с людьми и умеет быстро приспосабливаться к любой обстановке.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двигается очень ловко: прыгает, взлетает, замирает и снова начинает суетиться. Каждое её движение говорит о настороженности и умении вовремя заметить опасность.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Скребицкий показывает воробья как смелого героя без громких слов. Его сила не в размере, а в быстроте, находчивости и умении не растеряться в трудную минуту.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в нём не просто птицу, а живое существо с характером. Поэтому воробей запоминается как маленький, но очень отважный персонаж.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рассказа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в рассказе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«Воробей»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62" y="3185803"/>
            <a:ext cx="792600" cy="704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рассказ особенно живым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короткие и ясные фразы. Они не перегружают текст и помогают сразу представить птицу, двор и её быстрые движения.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Скребицкий замечает даже мелкие подробности: поворот головы, настороженную позу, резкий взмах крыльев. Из-за этого воробей выглядит очень настоящим.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в рассказе всё время в движении. Он прыгает, взлетает, останавливается и снова оживает, словно маленький комочек энергии.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звучит спокойно и доброжелательно. В нём чувствуется любовь автора к природе и уважение к маленькой птице, которая не сдаётся.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сообразителен: он быстро понимает, где можно спрятаться, а где лучше улететь. Благодаря этому птица успевает избежать опасности и сохранить силы.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осторожен и всегда настороже. Даже когда рядом крошки и люди, воробей не теряет бдительности, потому что жизнь маленькой птицы требует внимательности.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ещё и очень смелый. В трудный момент он не замирает от страха, а действует быстро и уверенно, будто знает: промедление для него опасно.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воробья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напоминает: маленькая птица тоже нуждается в помощи. Зимой воробью особенно важно найти корм и укрыться от холода, поэтому человек может проявить заботу.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живом мире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 к природе начинается с простых дел. Можно не пугать птиц, не разбрасывать мусор во дворе и подсыпать корм в удобное место.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Скребицкий учит замечать тех, кто живёт рядом с нами. Если относиться к воробьям внимательно, двор становится уютнее, а мир — добрее.
</a:t>
            </a:r>
            <a:endParaRPr lang="en-US" sz="11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воробей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воробья небольшое тело, короткий клюв, быстрые лапки и серо-коричневое оперение. Такой наряд помогает ему быть незаметным и ловким среди снега, веток и городских построек.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подходят спокойные коричневые и серые тона. Особенно удачно воробей смотрится на фоне зимнего двора, кормушки или тонкой ветки рядом с людьми.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домом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дома
</a:t>
            </a:r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домов воробьи ищут крошки, прячутся от ветра и держатся рядом с людьми. Скребицкий показывает, что обычное окно или кормушка могут стать местом наблюдения за природой.
</a:t>
            </a:r>
            <a:endParaRPr lang="en-US" sz="1188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живой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обычный двор у Скребицкого становится частью природы. Воробей в этом пространстве выглядит не случайной птицей, а важным участником повседневной жизни.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переносит внимание в привычное городское пространство: двор, снег, тропинки и следы на земле. Именно здесь особенно заметна жизнь маленьких птиц, которые не покидают человека даже в холод.
</a:t>
            </a:r>
            <a:endParaRPr lang="en-US" sz="11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рождаются чувства при чтении рассказа
</a:t>
            </a:r>
            <a:endParaRPr lang="en-US" sz="2401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внимательное наблюдение за воробьём вызывает у читателя разные эмоции.
</a:t>
            </a:r>
            <a:endParaRPr lang="en-US" sz="9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 спокойное и доброе. Даже в трудной ситуации в нём чувствуется не страх, а движение, надежда и тихая радость от самой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точные наблюдения: как воробей двигается, замирает, быстро оживает и снова настораживается. Такие детали делают текст живым, будто читатель сам смотрит на птицу из окна.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Скребицкий пишет просто и понятно, без трудных слов. Поэтому рассказ легко читать младшим школьникам, а каждое описание сразу рисует в воображении птицу, двор и зимний день.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настроение произведения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рассказу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маленького воробья на снегу или рядом с кормушкой. Важно передать его настороженную позу, быстрый взгляд и ощущение зимнего холода вокруг.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смотрятся серо-коричневые тона, ветка дерева, следы на снегу и рядом — человеческий двор. Такой образ сразу помогает понять, почему этот герой кажется таким смелым.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646" y="1534738"/>
            <a:ext cx="634297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52" y="2643847"/>
            <a:ext cx="634297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02" y="3785183"/>
            <a:ext cx="713584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воробей запоминается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сосед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Воробья легко узнать: он живёт рядом с людьми и часто попадается на глаза. Поэтому герой сразу кажется близким и понятным каждому ребёнку.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смельчак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воробей совсем небольшой, в рассказе он не выглядит слабым. Его поведение показывает характер, который помогает справляться с трудностями.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обычной внешности и смелых поступков делает птицу особенно заметной. Такой герой надолго остаётся в памяти после чтения.
</a:t>
            </a:r>
            <a:endParaRPr lang="en-US" sz="14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 жизнь рядом с собой: снег, двор, кормушку, следы птиц и их поведение. Природа интересна не только в лесу, но и прямо у дома.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напоминает, что маленьким живым существам нужна помощь человека. Даже простая забота — не шуметь, не пугать, оставить корм — уже может быть важной поддержкой.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смелость бывает тихой. Воробей не хвастается, а просто действует быстро и умно, когда это действительно нужно.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Г. А. Скребицкий и чем он известен? Ответ на этот вопрос помогает понять, почему писатель так внимательно и тепло описывает природу и животных.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воробей стал героем рассказа? Здесь важно заметить, что эта птица живёт рядом с человеком и умеет вести себя ловко в разных ситуациях.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воробья особенно заметны и как человек может помочь птицам зимой? Эти вопросы подводят к главной мысли о бережном отношении к живому миру.
</a:t>
            </a:r>
            <a:endParaRPr lang="en-US" sz="11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наблюдение за живой птицей делает рассказ убедительным и очень похожим на реальную жизнь.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Скребицкий опирался на личные наблюдения, поэтому воробей в рассказе ведёт себя естественно, а не как придуманный персонаж.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Г. А. Скребицкого «Воробей»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птица может оказаться сильной, ловкой и очень смелой. Скребицкий показывает, что уважения заслуживает не только большой, но и самый обычный житель двора.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важно замечать природу рядом с собой и относиться к ней бережно. Тогда даже воробей на снежной ветке становится частью большого и красивого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 рассказу «Воробей»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Скребицкого учит внимательно смотреть на обычную жизнь и видеть в маленьком воробье смелого героя. Это добрый и понятный текст о природе, которая всегда рядом.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2026-05-20T08:44:22Z</dcterms:created>
  <dcterms:modified xsi:type="dcterms:W3CDTF">2026-05-20T08:44:22Z</dcterms:modified>
</cp:coreProperties>
</file>