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Собирание материалов к сочинению: от темы к черновику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собрать материалы, чтобы сочинение стало точным и содержательным?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материалы для сочинения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сочинение держится не только на грамотных словах, но и на точном содержании. Если заранее собрать факты, примеры и наблюдения, мысль будет ясной, текст — полнее, а выводы — убедительнее и точнее.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работа над сочинением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Прочитать тему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внимательно прочитать задание и определить, о чём именно требуется писать. Это помогает не смешивать тему с общими размышлениями.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главную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выделяют ключевые слова и определяют, что важно доказать, описать или рассказать. Так становится понятно, какой жанр и какие материалы нужны.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Подобрать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собирают факты, примеры, цитаты, наблюдения и сравнения, которые действительно помогают раскрыть тему. Лишнее сразу можно отложить.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темы к черновику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над материалами для сочинения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материалы для сочинения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учебника — точные сведения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помогает найти проверенные факты, определения и примеры, которые легко включить в сочинение. Такие материалы особенно полезны, когда нужно объяснить тему понятно и без ошибок. Они придают тексту точность и опору на знание.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художественного текста — живые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можно найти поступки героев, их слова и описания, которые раскрывают тему глубже, чем пересказ. Краткая цитата или точная выписка помогает показать, как автор создаёт образ и настроение. Это делает сочинение выразительным.
</a:t>
            </a:r>
            <a:endParaRPr lang="en-US" sz="871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наблюдений и опыта — собственные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тема связана с природой, человеком или событием, полезно опираться на собственные наблюдения. Записи о цвете, звуке, движении и настроении помогают сделать описание конкретным. Такой материал делает текст живым и убедительным.
</a:t>
            </a:r>
            <a:endParaRPr lang="en-US" sz="80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материалы помогают по-разному раскрыть тему и сделать текст точнее.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материалов и их назначение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 примеры доказывают мысль, цитаты уточняют её, а наблюдения делают описание ярче.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русскому языку, 6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нужный материал от лишнего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Нужный материал напрямую связан с темой и помогает ответить на вопрос задания. Если факт или пример не приближает к главной мысли, он только перегружает текст и отвлекает читателя.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Лишними чаще всего оказываются повторы, случайные подробности и сведения, которые уводят в сторону. Полезно сравнивать каждую запись с темой и спрашивать себя: действительно ли она нужна именно здесь?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правило простое: если материал помогает объяснить, доказать или уточнить мысль, его можно оставить. Если он не даёт пользы, лучше убрать его ещё до написания черновика.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каждый материал одинаково полезен: выбор зависит от темы и жанра сочинения.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помогает раскрыть тему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 примеры составляют основу, а остальные материалы уточняют и усиливают мысль.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уроков русского языка, 6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художественным текстом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поступки героев, их реплики и авторские описания, которые связаны с темой. Эти фрагменты лучше выписывать коротко, чтобы не потерять главное и не перегружать запись.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пересказывать всё произведение, а выбирать только те детали, которые помогают доказать мысль. Особенно полезны точные слова автора о внешности, характере, природе или обстановке.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сочинения обычно достаточно 2–3 удачных цитат или кратких выписок. Они должны быть связаны между собой и ясно показывать, почему именно этот пример важен для темы.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даёт материал для описания предметов, природы, человека и события. Можно отмечать цвет, форму, размер, звук, движение, запах и общее настроение. Такие детали делают запись точной.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как источник материалов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превратить наблюдение в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наблюдение стало полезным для сочинения, его нужно кратко записать своими словами. Если добавить точные признаки и удачную деталь, описание получится живым и легко запомнится читателю.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чтения к нужным выпискам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работа с книгой или статьёй помогает не потерять важные сведения и сразу связать их с планом сочинения.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проверка помогает оставить только то, что действительно работает на тему и подходит для нужной части сочинения.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материала перед использованием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нужно оценивать не по объёму, а по точности, уместности и связи с темой.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подготовке к сочинению в 6 классе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Заметки и выписки: в чём разница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передаёт смысл своими словами. Она удобна, когда нужно быстро понять идею, запомнить главное и не тратить время на длинную запись.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Выписка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точную формулировку автора, героя или учебного текста. Она нужна, когда важны дословные слова, дата, определение или удачная цитата.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плану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записывать материал по пунктам плана, потом легче найти нужную мысль, сравнить записи и быстро собрать из них черновик сочинения.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черновика полезно заранее отметить, какие записи пойдут в каждую часть текста, чтобы не искать их в процессе письма.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материалы распределяются по частям сочинения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требует больше всего материалов, а вступление и заключение опираются на короткие, точные записи.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распределения материалов по структуре сочинения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упорядочить собранные материалы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показывает, какие записи относятся к вступлению, какие — к основной части, а какие пригодятся для вывода. Это помогает сразу видеть направление текста.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план из трёх-четырёх пунктов защищает от повторов и лишних отступлений. Каждому пункту можно заранее подобрать свои факты и примеры.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материалы распределены заранее, легче написать связный текст: мысли идут последовательно, а переходы между частями становятся понятными и естественными.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сборе материалов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записывать всё подряд: случайные сведения, неподтверждённые факты и чужие мнения без проверки. Такие записи перегружают подготовку и мешают увидеть главное.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слишком короткие или неподписанные заметки. Если потом непонятно, к какой теме они относятся, материал трудно использовать и легко перепутать.
</a:t>
            </a:r>
            <a:endParaRPr lang="en-US" sz="966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материалов к черновику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показывает, как отдельные записи превращаются в связный первый вариант сочинения.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памятка напоминает основные шаги подготовки и помогает не пропустить важные действия перед написанием сочинения.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для шестиклассника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делает текст яснее: сначала появляется тема, затем материал, потом логичная структура.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работы над сочинением в 6 классе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сильный материал помогает только тогда, когда он точно соответствует теме и не отвлекает от главной мысли.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материалы усиливают сочинение сильнее всего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и убедительнее материал, тем сильнее он поддерживает сочинение; объём сам по себе не делает текст лучше.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материалов для сочинения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материалы — основа хорошего сочинения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заранее собрать и отобрать материалы, сочинение получается точным, логичным и убедительным. Факты, примеры, цитаты и наблюдения помогают написать текст, который интересно читать и легко понимать.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2026-05-23T09:13:34Z</dcterms:created>
  <dcterms:modified xsi:type="dcterms:W3CDTF">2026-05-23T09:13:34Z</dcterms:modified>
</cp:coreProperties>
</file>