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5525" y="179972"/>
            <a:ext cx="54564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традиционного общества в Европе (1800–1850 гг.)
</a:t>
            </a:r>
            <a:endParaRPr lang="en-US" sz="3386" dirty="0"/>
          </a:p>
        </p:txBody>
      </p:sp>
      <p:sp>
        <p:nvSpPr>
          <p:cNvPr id="5" name="Text 1"/>
          <p:cNvSpPr txBox="1"/>
          <p:nvPr/>
        </p:nvSpPr>
        <p:spPr>
          <a:xfrm>
            <a:off x="6396350" y="4798800"/>
            <a:ext cx="2578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25525" y="1837450"/>
            <a:ext cx="40818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и массовая урбанизация изменили Европу навсегда.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общество Европы изменилось в XIX веке?
</a:t>
            </a:r>
            <a:endParaRPr lang="en-US" sz="276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XIX века Европа была преимущественно аграрной, но технологические новшества и изобретения вызвали кардинальные перемены в экономике, образе жизни и социальной структуре.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традиционного общества Европы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населения (около 80%) составляли крестьяне, жившие в сельской местности и придерживавшиеся устоявшихся обычаев и семейных традиций.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были многопоколенными, где проживали вместе несколько поколений, что поддерживало тесные родственные связи и уважение к старшим.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знать и церковь играли ключевую роль в управлении и формировании общественного порядка, закрепляя традиционный образ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промышленной революции и новые технологии
</a:t>
            </a:r>
            <a:endParaRPr lang="en-US" sz="2587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стала пионером промышленной революции — появились паровые двигатели, механические станки и фабрики, изменившие методы производства.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центры как Манчестер и Бирмингем быстро росли, а количество рабочих в промышленности увеличивалось за счёт сокращения занятости в сельском хозяйстве.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взрыв и миграция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сопровождался массовым переездом из деревень в города, особенно в Великобритании и Германии.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быстро увеличила долю городского населения, способствуя развитию промышленности и изменению социальной структуры.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данные Европы, 1800–1850 гг.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сельской жизни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инновации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новых методов сельского хозяйства, таких как севооборот и железные плуги, повысило производительность и изменило традиционные практики.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крестьян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общинных земель и усиление частной собственности привели к оттоку молодёжи в города и падению влияния сельских общин.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семейных отношений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Сформировались преимущественно небольшие ядерные семьи — родители с детьми, что отличалось от многопоколенных традиций.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Жилищные условия рабочих в городах стали ухудшаться: перенаселённость, нехватка удобств и теснота были обычным явлением.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миграция и экономические трудности способствовали росту числа разводов и распаду семейных связей.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изменения повлияли на традиционные модели воспитания и семейного взаимодействия.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 санитария в условиях перемен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городов вызвал ухудшение санитарных условий и распространение заболеваний, таких как холера и тиф.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продолжительность жизни рабочих в городах была низкой — около 30–34 лет из-за эпидемий и плохих условий.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Начались санитарные реформы: строились канализации и организовывались службы очистки воды, что постепенно улучшало ситуацию.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образования как фактор перемен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Бесплатные начальные школы повысили грамотность и способствовали формированию нового социального сознания среди рабочих.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стало важным двигателем социальных изменений, расширяя возможности и осознание прав людей.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по образованию, Великобритания, 1800–1850 гг.
</a:t>
            </a:r>
            <a:endParaRPr lang="en-US" sz="7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новых социальных классов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Формировалась промышленная буржуазия — владельцы фабрик и капитал, получившие экономическую и политическую значимость.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класс (пролетариат) вырос в численности и начал организовываться для защиты своих интересов и улучшения условий труда.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Аристократия теряла влияние, что приводило к социальным конфликтам и активизации забастовочного движения.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положения женщин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XIX века женщины имели ограниченные права, не допускались к политике и большинству профессий, что закрепляло их зависимость от мужчин и семейные традиции.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распространением фабричной индустрии женщины стали работать на текстильных и сервисных предприятиях, что начало менять их роль в обществе и расширять возможности.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женские образовательные общества и активистки, которые выступали за право женщин на образование и работу вне домашнего хозяйства.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Производственные преобразования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 производства привела к значительному росту производительности благодаря изобретениям, таким как прядильная машина и паровой двигатель.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Текстильная, угольная и металлургическая промышленности стали основными отраслями, стимулируя экономический рост и городское развитие.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ремёсла постепенно вытеснялись крупным фабричным производством, меняя структуру труда и социальные связи.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Начался массовый выпуск товаров, что изменило условия жизни и открыло новые возможности для потребления и торговли.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проблемы урбанизации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удвоение населения Лондона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Лондона за первую половину XIX века увеличилось с 1 до 2,3 миллиона человек. Это привело к созданию плотных рабочих районов с неадекватными санитарными условиями и ростом заболеваний.
</a:t>
            </a:r>
            <a:endParaRPr lang="en-US" sz="882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Париже и новые вызовы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вырос с 550 тысяч до 1 миллиона жителей, что вызвало проблемы с канализацией и жилищными условиями. В то же время зародилась новая городская культура, разрывшая связи с сельскими традициями.
</a:t>
            </a:r>
            <a:endParaRPr lang="en-US" sz="847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эпидемической опасности в городах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плотности населения в зонах с плохой гигиеной способствовал распространению холеры и других болезней, что требовало экстренных санитарных реформ и нового подхода к городской инфраструктуре.
</a:t>
            </a:r>
            <a:endParaRPr lang="en-US" sz="882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Индивидуализация и размывание общинных связей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переходом в промышленное общество личная свобода в выборе профессии и места жительства резко возросла, ослабив зависимость от родовых и местных общин.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Изменились семейные обряды и традиции, снижается роль коллективного сельского уклада в пользу индивидуальных решений и городского образа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Мобильность между регионами способствует смешению культур и снижению изолированности деревенских сообществ, создавая новые социальные связи.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 и науки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бесплатного начального образования повысило грамотность среди населения, особенно среди рабочих слоев, что содействовало социальной мобильности и развитию общества.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школ и учебных заведений сделало знания доступнее, стимулируя интерес к науке и новым идеям Просвещения у молодёжи.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образования способствовал формированию критического мышления и поддерживал процессы социальных и культурных изменений в Европе.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социальные изменения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фабричной, шахтёрской и железнодорожной работы ознаменовало переход к промышленному труду и массовому производству.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цеховые объединения исчезают, труд организуется по принципу разделения и специализации, что меняет характер ремёсел и занятости.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и женский труд становится повсеместным, несмотря на тяжёлые условия, что вызывается необходимостью экономии в семье.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вводятся законы, ограничивающие рабочее время детей — например, закон в Великобритании 1833 года, направленный на защиту самых уязвимых.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религиозных традиций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развитием науки и секуляризации религия утрачивает прежнее влияние на общественную и культурную жизнь Европы.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антиклерикальные настроения, ухудшаются отношения между государством и церковью, особенно в городских центрах страны.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праздники и ритуалы теряют значение для горожан, уступая место светским формам досуга и новым культурным моделям.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отражение социальной несправедливости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Диккенса, Гюго и Пушкина раскрывали проблемы бедности и резких перемен. Их книги давали голос обездоленным и подвергали критике социальные устои.
</a:t>
            </a:r>
            <a:endParaRPr lang="en-US" sz="795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Романтическая живопись и эмоциональное восприятие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Делакруа и Тёрнер изображали мощь промышленности и конфликты эпохи через драматические и экспрессивные образы, отражая переживания времени.
</a:t>
            </a:r>
            <a:endParaRPr lang="en-US" sz="858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направления в музыке и театре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оперное искусство и симфоническая музыка, появлялись реалистические и романтические пьесы, которые пробуждали интерес к личности и социальным проблемам.
</a:t>
            </a:r>
            <a:endParaRPr lang="en-US" sz="818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перемены в эпоху индустриализации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коммуникации эпохи перемен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как символ прогресса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первых железнодорожных линий между Манчестером и Ливерпулем, а также Парижем и Руаном ускорило перевозки и связало города, развивая экономику и обмен идеями.
</a:t>
            </a:r>
            <a:endParaRPr lang="en-US" sz="882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Паровые суда меняют морские перевозки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пароходов резко сократило время путешествий по рекам и морям, что способствовало активизации торговли и расширению контактов между регионами Европы.
</a:t>
            </a:r>
            <a:endParaRPr lang="en-US" sz="939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 – революция в коммуникациях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телеграфа позволило мгновенно передавать информацию на большие расстояния, что повысило эффективность бизнеса и укрепило политические и культурные связи.
</a:t>
            </a:r>
            <a:endParaRPr lang="en-US" sz="899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0702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28100" y="478475"/>
            <a:ext cx="52878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значение перемен в Европе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 1800 по 1850 год стал ключевым этапом, когда Европа совершила качественный переход к индустриальному обществу, сформировав основы современного мира и социального порядка.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2026-05-10T17:59:38Z</dcterms:created>
  <dcterms:modified xsi:type="dcterms:W3CDTF">2026-05-10T17:59:38Z</dcterms:modified>
</cp:coreProperties>
</file>