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 строения живых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существа имеют клеточное строение, обмен веществ и способность к размножению.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изучения строения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микроскопа в XVII веке позволило впервые увидеть клетки и микроорганизмы. Роберт Гук ввёл термин "клетка", а Антони ван Левенгук обнаружил одноклеточные. В XIX веке появилась клеточная теория, являющаяся основой биологии.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 основная единица жизни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минимальная структурная и функциональная единица всех живых организмов, способная к метаболизму и самовоспроизведению.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внутри клетки ограничена мембраной, в эукариотах есть ядро, в прокариотах — нуклеоид без мембраны.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клеток варьируются от 1 до 100 микрометров, а их форма определяется выполняемыми функциями в организме.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Прокариотические и эукариотические клетки: основные различия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Прокариоты, например бактерии, не имеют оформленного ядра, а их ДНК свободно располагается в цитоплазме без мембраны. Кроме того, у них отсутствуют мембранные органоиды.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Эукариоты, к которым относятся растения, животные, грибы и протисты, имеют ядро с мембраной и развитую систему мембранных органоидов, обеспечивающих сложные жизненные процессы.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6014" y="1835776"/>
            <a:ext cx="4801328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прокариот и эукариот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различия в строении клеток прокариот и эукариот и примеры соответствующих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Эукариотические клетки обладают более сложной структурой и специализированными функциями по сравнению с прокариотическими.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7 класс
</a:t>
            </a:r>
            <a:endParaRPr lang="en-US" sz="96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Ткани: объединение клеток с общей функцией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состоят из однородных клеток, выполняющих общие задачи. Среди них выделяются эпителиальная, мышечная, нервная и соединительная ткани, каждая из которых обеспечивает жизненные процессы организма.
</a:t>
            </a:r>
            <a:endParaRPr lang="en-US" sz="882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Органы: сочетание разных тканей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формируются из нескольких типов тканей, работающих совместно. Они образуют системы органов, такие как пищеварительная или дыхательная, обеспечивая важные функции, необходимые для жизни.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 у растений и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имеют системы органов для жизнедеятельности, например кровеносную. У растений есть проводящая система, обеспечивающая транспорт воды и питательных веществ.
</a:t>
            </a:r>
            <a:endParaRPr lang="en-US" sz="919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 ткани живых организмов: основы организации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351" y="2097743"/>
            <a:ext cx="297490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2652" y="2097743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2325" y="2097743"/>
            <a:ext cx="233742" cy="3399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Прочная стенка из целлюлозы придаёт растительной клетке форму и защищает её от внешних воздействий.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18294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Пластиды, содержащие хлорофилл, превращают солнечный свет в энергию через процесс фотосинтеза.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594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вакуоль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вакуоль служит хранилищем воды и питательных веществ, поддерживая тургор и обмен веществ внутри клетки.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клетка: характерные особенности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клетки лишены клеточной стенки и пластид, зато имеют лизосомы для расщепления веществ и множество мелких вакуолей.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Центриоли участвуют в делении клетки, а гибкая мембрана и изменчивая форма обеспечивают движение и разнообразие клеточных функций.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животной клетки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3053" y="1835776"/>
            <a:ext cx="3408415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строения клеток растений и животных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структурные особенности растительных и животных клеток, отражающие их особенности и функции.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строении отражают специализированные функции растительных и животных клеток.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клеток разных организмов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нейроны и яйцеклетки значительно превышают указанные средние размеры, демонстрируя разнообразие клеток.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клеток отражают их разнообразие и адаптацию к функциям в различных организмах.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справочники, 2023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содержит генетическую информацию и управляет процессами жизнедеятельности клетки, включая деление и синтез необходимых веществ.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клеток и их функции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это энергетические станции клетки, которые производят молекулы АТФ, обеспечивая клетку энергией для работы.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синтезируют белки, необходимые для структуры и функций клетки, располагаясь как в цитоплазме, так и на ЭПС.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отвечает за упаковку, сортировку и транспорт веществ внутри клетки, а лизосомы участвуют в расщеплении и утилизации органических молекул.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 клеточная мембрана: строение и свойства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— это полужидкое внутреннее содержимое клетки, где происходят многочисленные биохимические реакции, поддерживающие её жизнедеятельность.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состоит из двойного слоя фосфолипидов с вкраплениями белков, она регулирует обмен веществами и защищает клетку от внешних воздействий.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движения веществ через мембрану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транспорт — это процесс диффузии и осмоса, при котором вещества перемещаются без затрат энергии по градиенту концентрации.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транспорт требует энергии АТФ и позволяет переносить молекулы против концентрационного градиента, поддерживая внутреннее равновесие клетки.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активного транспорта включают поступление ионов, воды и питательных веществ, что жизненно важно для работы клетки и её адаптации.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пути веществ в клетке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перемещения и обработки веществ внутри клетки в соответствии с их функциями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02588"/>
            <a:ext cx="4130041" cy="23352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103" y="1502588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функции в одной клетке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организмы, например амёба или бактерии, выполняют все жизненные процессы — питание, движение, размножение — в рамках одной клетки, что обеспечивает их самостоятельность и простоту структуры.
</a:t>
            </a:r>
            <a:endParaRPr lang="en-US" sz="1018" dirty="0"/>
          </a:p>
        </p:txBody>
      </p:sp>
      <p:sp>
        <p:nvSpPr>
          <p:cNvPr id="8" name="Text 1"/>
          <p:cNvSpPr txBox="1"/>
          <p:nvPr/>
        </p:nvSpPr>
        <p:spPr>
          <a:xfrm>
            <a:off x="48402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в многоклеточных организмах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 состоят из специализированных клеток, объединённых в ткани и органы. Такая организация позволяет выполнять сложные функции и адаптироваться к разнообразным условиям среды.
</a:t>
            </a:r>
            <a:endParaRPr lang="en-US" sz="1061" dirty="0"/>
          </a:p>
        </p:txBody>
      </p:sp>
      <p:sp>
        <p:nvSpPr>
          <p:cNvPr id="9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одноклеточными и многоклеточными организмами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клетки отвечают за передачу и обработку сигналов, обеспечивая координацию работы организма.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Кожные клетки создают защитный барьер, предохраняя организм от вредных факторов.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 способны сокращаться, обеспечивая движение частей тела и всей особи.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крови транспортируют кислород и питательные вещества, поддерживая жизнедеятельность тканей.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клеток и распределение функций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Относительное распределение тканей у человека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ткань играет важную роль: например, соединительная ткань формирует не только кости, но и кровь, что подчёркивает её многообразие функций.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соединительной и мышечной тканей отражает ключевые задачи организма по поддержанию структуры и движения.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 для среднего школьного возраста, 2023
</a:t>
            </a:r>
            <a:endParaRPr lang="en-US" sz="9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организации в живых организмах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1949881"/>
            <a:ext cx="272260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тело состоит из сложных систем органов, включая дыхательную, кровеносную и нервную, которые обеспечивают жизненно важные функции и взаимодействие частей тела.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191646" y="1947500"/>
            <a:ext cx="272260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растений, грибов и бактерий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имеют типичные органы — корень, стебель, листья, грибы формируют мицелий и споры, а бактерии представляют собой одноклеточные существа с простым строением, адаптированным к разным средам.
</a:t>
            </a:r>
            <a:endParaRPr lang="en-US" sz="112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клеточного и тканевого строения на жизнедеятельность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строение обеспечивает основу для роста, деления и обмена веществ, создавая условия для развития и функционирования организма.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Тканевое строение позволяет объединять клетки с одинаковыми функциями, что повышает эффективность и адаптивность организма.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структур клеток и тканей способствует выживанию в разных условиях и поддержанию биологических процессов.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72" y="-1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75" y="1318375"/>
            <a:ext cx="3925200" cy="25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строения живых организмов в науке 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строения клеток и тканей помогает развивать медицину, сельское хозяйство и экологию, формируя научное мышление и расширяя представления о природе и жизни.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2026-05-08T16:04:56Z</dcterms:created>
  <dcterms:modified xsi:type="dcterms:W3CDTF">2026-05-08T16:04:56Z</dcterms:modified>
</cp:coreProperties>
</file>