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жизни и экосистемах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источник кислорода, пищи и климата, основа устойчивой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историческое значение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появились около 470 миллионов лет назад, став фундаментом для развития животных и человека. Они сформировали почву и атмосферу с кислородом, обеспечив жизнь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Обеспечивается фотосинтезом растений и водорослей, поддерживая жизнь на планете.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экологии, 2023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кислорода в атмосфере создаётся благодаря фотосинтезу. Этот процесс преобразует солнечную энергию в жизненно важные вещества и кислород.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питания человека и животных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рационе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питания, такие как овощи, фрукты и злаки, добываются из растений. Они служат важным источником энергии и витаминов для организма.
</a:t>
            </a:r>
            <a:endParaRPr lang="en-US" sz="1237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— главные сельскохозяйственные растения, обеспечивающие пищу миллиардам людей по всему миру.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домашних и диких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кормов для животных получают из трав и злаков, что поддерживает разнообразие и численность животного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их влияние на климат и среду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газ, снижая парниковый эффект и очищая воздух, тем самым регулируя климат.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защищают почву от эрозии и предотвращают оползни, сохраняя устойчивость ландшафта и предотвращая катастрофы.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Заросли создают особый микроклимат, обеспечивая благоприятные условия для многих видов животных и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организмов в производство кислорода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океанов является основным производителем кислорода, значительно превосходя наземные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растения играют критическую роль в поддержании кислородного баланса планеты.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экологический отчёт,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растения и сферы их применения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растений и их использование в различных отраслях, обеспечивая жизненные потребности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обеспечивает потребности во многих сферах жизни, от питания до медицины.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— Продовольственная и сельскохозяйственная организация ООН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источники лекарств и витаминов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Аспирин из коры ивы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широко известный препарат происходит из натуральных веществ коры ивы. Его применяют для снижения боли и температуры.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Дигоксин и влияние наперстянки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наперстянки получают сердечные препараты, улучшающие работу сердца, помогающие при заболеваниях сердечно-сосудистой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во фруктах и овощах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— богатый источник витаминов, укрепляющих иммунитет и поддерживающих здоровье человека ежедневно.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поддержании биоразнообразия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основу пищевой цепочки, обеспечивая питание для животных и микроорганизмов в экосистемах.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растений повышает устойчивость природных сообществ к изменениям окружающей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среду обитания и укрытия для множества живых существ, поддерживая их выживание.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растительного разнообразия способствует стабильности и балансу жизни на нашей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культурное значение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национальные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считается символом России, клён — Канадой, а сакура — Японией. Эти растения отражают культурную идентичность и украшают символику стран.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городской культуре и 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сады создают уют и красоту в городах. Народные обряды и праздники часто связаны с деревьями и цветами, укрепляя культурные ценности.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здоровье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Пребывание в зелёной среде снижает уровень стресса благодаря успокаивающему воздействию природы на психику и нервную систему.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улучшают качество воздуха в городах, снижая концентрацию пыли и токсичных веществ, что важно для профилактики заболеваний дыхательных путей.
</a:t>
            </a:r>
            <a:endParaRPr lang="en-US" sz="1196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растениями способствует улучшению настроения и общего самочувствия, положительно влияя на сердечно-сосудистую и иммунную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растений в круговороте воды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влагу через листья в процессe транспирации, способствуя образованию облаков и осадков, что поддерживает водный баланс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удерживают воду в почве, предотвращая её иссушение и эрозию, а также обеспечивают подпитку рек и подземных водных резервуаров.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сельском хозяйстве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выращивать культурные растения, такие как пшеница и ячмень, около 10 тысяч лет назад, положив основу сельского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агротехника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технологий и генетической селекции увеличивает урожайность овощей, злаков и фруктов, улучшая устойчивость к вредителям и климатическим условиям.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регионы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США и Бразилия занимают ведущие позиции в производстве сельскохозяйственной продукции, обеспечивая питание миллионов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Текстильные и строительные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виды растений и их сферы применения в текстильной и строительной промышленности.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ключевую роль в промышленности, обеспечивая сырьём как текстильные, так и строительные отрасли.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значение растений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бумаги из древесины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и лиственных пород служит основой для изготовления бумаги и картона, расширяя использование растительных ресурсов в индустрии.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как экологичная альтернатива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биоэтанол и биодизель, которые снижают выбросы углекислого газа и уменьшают зависимость от ископаемого топлива.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Эфирные масла для косметики и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содержат эфирные масла, используемые в косметике, парфюмерии и лекарственных препаратах, обеспечивая натуральную основу продуктов.
</a:t>
            </a:r>
            <a:endParaRPr lang="en-US" sz="11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растений и животных: ключевые взаимодействия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жилище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деревья и кустарники для строительства гнёзд и убежищ, защищаясь от хищников и неблагоприятных условий.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для травоядных, обеспечивая энергию и необходимые питательные вещества для их жизнедеятельности.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опыляют растения, способствуя их размножению и распространению семян, что поддерживает экосистемное равновесие.
</a:t>
            </a:r>
            <a:endParaRPr lang="en-US" sz="11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круговороте углерода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углекислого газа поглощается за счёт роста молодых растений и сельскохозяйственных культур.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существенно снижают уровень CO₂ в атмосфере, балансируя углеродный цикл и уменьшая эффект парниковых газов.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климату,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исчезновения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сокращает площади природных экосистем и нарушает биологическое разнообразие, что негативно влияет на климат.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изменение климата уменьшают доступность воды, снижая жизнеспособность множества растительных видов.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почв химическими веществами ухудшает условия роста растений и вызывает деградацию природных территорий.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инвазивных чужеродных видов вытесняет местные растения, приводя к потере уникальных экосистем и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 зеленых зон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сохранять редкие виды растений в естественной среде обитания. Экологическое образование формирует у молодежи бережное отношение к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деревьев и участие школьников в акциях по озеленению способствуют восстановлению утраченных зеленых зон и улучшению экологической ситуации в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ключ к устойчивому будущему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жизнь, здоровье и стабильность экосистемы. Их сохранение и разумное использование — основа гармонии человека с природой и процветания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2026-05-08T13:02:24Z</dcterms:created>
  <dcterms:modified xsi:type="dcterms:W3CDTF">2026-05-08T13:02:24Z</dcterms:modified>
</cp:coreProperties>
</file>