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революции 1848–1849 гг. в Европе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причины, ход и последствия революций «Весны народов»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контекст революций 1848–1849 годов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возникли из-за экономических трудностей, социальных конфликтов и стремления народов к свободе и равенству. Массовые протесты охватили многие европейские страны, вдохновлённые идеями национального самоопределения.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причины массовых выступлений
</a:t>
            </a:r>
            <a:endParaRPr lang="en-US" sz="1691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1846–1847 годах неурожай и рост цен привели к сильному снижению доходов крестьян и ухудшению их положения.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расширилась безработица, а ремесленники столкнулись с усилившейся конкуренцией из-за смены производства.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ограничения препятствовали развитию свободного выражения и участия граждан в управлении государством.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социальных противоречий создало благоприятную почву для массовых протестных движений против существующего порядка.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абсолютной монархией и отсутствием парламентаризма вызвало рост оппозиционных настроений среди населения.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и примеры Французской революции стимулировали разработку новых политических взглядов и национальных движений.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общественных кружков, распространение печати и формирование политических организаций углубляли протестный потенциал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Политико-идеологические факторы: стремление к переменам
</a:t>
            </a:r>
            <a:endParaRPr lang="en-US" sz="17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в Париже свергла монархию Луи-Филиппа и создала Вторую республику с новыми социальными гарантиями для рабочих.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перестройка власти и социальные реформы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в Вене и в других регионах требовали отмены крепостного права и установления свободы слова и собраний.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империя: борьба за конституционные права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стремились к национальному объединению и освобождению от иностранного господства, что вызвало вооружённые конфликты с имперскими войсками.
</a:t>
            </a:r>
            <a:endParaRPr lang="en-US" sz="118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 Италии и Германии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революций 1848–1849 гг. по Европе
</a:t>
            </a:r>
            <a:endParaRPr lang="en-US" sz="22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1848 года: основные события
</a:t>
            </a:r>
            <a:endParaRPr lang="en-US" sz="171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1848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 бедностью и недовольством восстания привели к падению июльской монархии и образованию Второй республики.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1848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 ключевые реформы: отмена рабства в колониях, введение всеобщего избирательного права для мужчин.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1848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мастерские открыты для помощи безработным, создавая новые социальные институты.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1848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Наполеон Бонапарт избран президентом, что стало важным шагом в политическом развитии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национальных мастерских вызвало массовое протестное движение рабочих, переросшее в кровавое восстание.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было жестоко подавлено армией и Национальной гвардией, усилив власть исполнительной ветви.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укрепилась позиция Луи Наполеона, получившего широкие политические полномочия.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Июньское восстание в Париже и его последствия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1848 года он избран первым президентом Второй республики Франции.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Луи Наполеона Бонапарта к власти во Франции
</a:t>
            </a:r>
            <a:endParaRPr lang="en-US" sz="1957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1851 году провёл государственный переворот, отменив Республику и установив империю.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Возвратился к более авторитарному правлению, ограничив свободы и оппозицию.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реформы 1848 года продолжали влиять на политическую структуру Франции.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последующий откат в Австрии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революций в 1848 году было отменено крепостное право, появилась конституция и свободы печати и собраний.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после подавления восстаний монархия вернулась к жёсткому контролю и ограничению свобод.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реформ сопровождалось усилением цензуры и репрессиями против оппозиционных движений.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революционных событий в Австрийской империи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37775" y="1628850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1849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окончательно восстанавливает контроль, однако отмена крепостного права остаётся в силе.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52775" y="2258388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1849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Русско-австрийские войска подавляют венгерское восстание, закрепляя власть империи.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667775" y="2885825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уступает, но сохраняет влияние, военные действия усиливаются в угоду сохранению порядка.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582775" y="3509000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1848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восстаний в Праге и Венгрии приводят к вооружённым столкновениям с властями.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08600" y="4132175"/>
            <a:ext cx="29502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1848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 Вене заставляет императора Фердинанда I обещать реформы и принять конституцию.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 Италии: борьба за объединение и независимость
</a:t>
            </a:r>
            <a:endParaRPr lang="en-US" sz="1711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Ломбардии, Венеции и Пьемонте вспыхнули массовые восстания против австрийской власти, поддержанные разными слоями общества, включая интеллигенцию и ремесленников.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стремились создать единое итальянское государство и освободиться от иностранного господства, что стало общенациональной целью того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Австрийские войска в марте 1849 года успешно подавили движение после череды сражений и прямого вмешательства в борьбу за региональное влияние.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подавление, идеи национального единства и борьбы за независимость вдохновляли последующие поколения и подготовили почву для объединения Италии в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1848 года под руководством Людовика Кошута стремилась к полной самостоятельности Венгрии от Австрийской империи и установлению конституционного правления.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1849 году Венгерское движение было подавлено совместными силами русской и австрийской армий, что положило конец кратковременному периоду независимости.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начался жёсткий репрессивный режим, ликвидировавший большинство уступок венгерской автономии и усиливший контроль центральной власти над страной.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Венгрия: попытка национальной независимости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германских государствах революционные волнения привели к созыву Франкфуртского национального собрания в мае 1848 года для разработки общей конституции.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Германии: движение к объединению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— создание единого германского государства, которое объединило бы отдельные княжества и королевства под единой властью.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согласованности между либеральными и консервативными силами, а также отказ прусского короля Фридриха Вильгельма IV от короны, сорвали попытки объединения.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поражение показало сложности национального объединения в условиях разнородных политических интересов и монархической власти в Германии.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Чешских землях в 1848 году активизировались национальные движения, отражавшие стремление народа к культурному и политическому самоопределению.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того же года в Праге произошло крупное восстание, которое жестоко подавили австрийские войска, ужесточив цензуру и усилив репрессии.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поражение, этот период способствовал подъёму патриотизма, развитию чешской культуры и формированию национальной идентичности в Богемии.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Чешские земли: рост национального самосознания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5" y="1614391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2795191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молодежи и интеллигенции в революциях
</a:t>
            </a:r>
            <a:endParaRPr lang="en-US" sz="228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студентов и молодежи через клубы и кружки способствовало распространению либеральных идей и мобилизации населения на революционные действия.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организации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журналисты и художники способствовали формированию общественного мнения, продвигая идеи свободы и национального возрождения.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интеллигенция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Джузеппе Мадзини организация сыграла ключевую роль в итальянских революционных событиях, продвигая концепцию объединения и независимости.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«Молодая Италия»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неудач революционного движения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Фракционные раздоры между либералами, демократами и социалистами ослабляли движение, препятствуя формированию единого плана действий и стратегии.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координации и центрального руководства приводило к разрозненным действиям, что облегчилон подавление восстаний монархическими войсками.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внешних сил, особенно русской и австрийской армий, сыграло ключевую роль в восстановлении старых порядков и подавлении революций.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Решимость и сплоченность монархов, их опора на армию и бюрократию обеспечили возвращение консервативного порядка во многих странах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незавершённых революций: Европа после 1849 года
</a:t>
            </a:r>
            <a:endParaRPr lang="en-US" sz="1643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монархическая власть временно укрепилась, с усилением консервативных сил и ужесточением контроля над обществом.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в Австрийской империи стала важным социальным достижением, сохранившимся несмотря на реакционные тенденции.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 Германии и Италии получили новый импульс, что стало основой для последующих успешных процессов объединения в следующих десятилетиях.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 парламентаризма и создание первых политических партий стали важным этапом демократического развития Европы.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влияние 1848–1849 гг. на европейские общества
</a:t>
            </a:r>
            <a:endParaRPr lang="en-US" sz="1742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стимулировали расширение политического участия населения, привлекая новые социальные группы к общественной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Сформировались традиции мирных протестов, обсуждения и борьбы за права, которые сохранялись и развивались до конца XIX 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 национальное самосознание, усиленные событиями 1848 года, сыграли ключевую роль в модернизации европейских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подчеркнули важность гражданских свобод, права на участие в политической жизни и необходимость защиты этих прав в обществе.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1848–1849 годов показал значимость диалога между обществом и властью для предотвращения конфликтов и достижения компромиссов.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демократии Европы во многом опираются на уроки этих движений, учитывая необходимость реформ и социальной справедливости.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уроки: значение революций для современности
</a:t>
            </a:r>
            <a:endParaRPr lang="en-US" sz="17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революций 1848–1849 годов в истории Европы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1848–1849 годов, несмотря на многие неудачи, заложили фундаментальные идеи свободы, равенства и национального суверенитета, оказывающие влияние на развитие современного общества и государственности.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2026-05-11T00:06:16Z</dcterms:created>
  <dcterms:modified xsi:type="dcterms:W3CDTF">2026-05-11T00:06:16Z</dcterms:modified>
</cp:coreProperties>
</file>