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Неоконсервативная революция 1980-х: главный поворот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Кризис, рынок и новая политика Запада.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1970-х подорвал веру в прежние рецепты, а запрос на рынок и личную ответственность открыл путь политическому повороту 1980-х.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1970-е подготовили поворот 1980-х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неоконсервативная революция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экономический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Неоконсервативная революция означала отказ от идеи, что государство должно активно управлять экономикой. В центре курса оказались рынок, конкуренция, снижение налогов и ограничение бюрократии.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инфляцией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этого поворота считали инфляцию главным врагом роста. Поэтому они поддерживали жёсткую денежную политику, контроль расходов и меры, усиливающие стимулы для инвесторов и предпринимателей.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«революция» здесь обозначает не насилие, а резкую смену политической логики. Западные страны стали пересматривать границы между государством, обществом и рынком.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перестройка затронула не только экономику, но и язык политики. Успех стал связываться с эффективностью, самостоятельностью граждан и меньшей зависимостью от 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старая модель дала сбой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Стагфляция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возникла стагфляция: высокая инфляция сочеталась с безработицей и слабым ростом. Такая комбинация плохо вписывалась в старые модели экономического управления.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удар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шоки 1973 и 1979 годов резко повысили издержки производства и транспорта. Для экономик, привыкших к дешёвой энергии, это стало тяжёлым ударом по росту и занятости.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доверия к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Кейнсианские меры оказались менее убедительными, потому что расширение спроса не решало проблему дорогих ресурсов, низкой производительности и растущего недоверия к государственному вмешательству.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политическому повороту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Причинная цепочка показывает, как экономический кризис 1970-х изменил политический выбор общества.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Идейные основы: рынок, стимулы и эффективность
</a:t>
            </a:r>
            <a:endParaRPr lang="en-US" sz="2754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важнее бюрократии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Милтон Фридман и Фридрих Хайек утверждали, что свободный рынок лучше распределяет ресурсы, чем централизованное управление. Их идеи укрепили доверие к конкуренции и ценовым сигналам.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Стимулы для роста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Чикагская школа связывала экономический рост со стимулами. Если налоги и правила не подавляют инициативу, у бизнеса и граждан появляется больше оснований инвестировать, работать и рисковать.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Меньше, но 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должно быть не всесильным, а предсказуемым. Сторонники неоконсерватизма считали, что стабильные правила и умеренное вмешательство создают более здоровую экономическую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 культурные корни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придавалось семье, традиционным нормам и социальной самодисциплине. Такая риторика помогала связывать экономические реформы с моральным обновлением общества.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Неоконсерватизм не ограничивался экономикой. Он апеллировал к порядку, дисциплине и ответственности, предлагая видеть в этих качествах основу устойчивого общества и личного успеха.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«избыточного» государства строилась на убеждении, что пособия и регулирование ослабляют инициативу. Гражданину предлагалось меньше опираться на власть и больше — на собственные усилия.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курса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либерализм и культурный консерватизм действовали вместе. Именно это сочетание сделало неоконсервативную программу привлекательной для широких слоёв избирателей.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364608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1364608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364" y="1364608"/>
            <a:ext cx="176725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851" y="3561139"/>
            <a:ext cx="205896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4195" y="3578883"/>
            <a:ext cx="213008" cy="17040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темы: 5 ключевых терминов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Стагфляция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Стагфляция — это редкое сочетание инфляции и экономического спада, которое особенно остро проявилось в кризисе 1970-х годов и подорвало доверие к прежней политике.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Дерегулирование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Дерегулирование означает сокращение правил и ограничений для бизнеса. Сторонники считали, что это ускоряет конкуренцию, снижает издержки и делает экономику более гибкой.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 — передача государственных компаний и активов в частные руки. В неоконсервативную эпоху её связывали с инвестициями, эффективностью и расширением частной собственности.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Монетаризм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Монетаризм подчёркивает решающую роль контроля денежной массы в борьбе с инфляцией. Он стал важной интеллектуальной основой жёсткой антиинфляционной политики.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 — организации работников, которые защищают их интересы коллективно. В 1980-е их влияние во многих странах заметно сократилось из-за конфликта с новым курсом власти.
</a:t>
            </a:r>
            <a:endParaRPr lang="en-US" sz="12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Рональд Рейган пришёл к власти как политик, обещавший вернуть уверенность стране. Для многих избирателей его главный аргумент заключался в том, что государство слишком глубоко вмешалось в экономику и перестало справляться с кризисом.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экономический месседж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кампания опиралась на простой и понятный образ: меньше налогов, больше свободы для бизнеса и больше веры в инициативу граждан. На фоне инфляции и тревоги это звучало особенно убедительно.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политический образ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Рейган сумел соединить оптимизм, жёсткость и патриотическую риторику. Такой стиль помог ему представить реформы не как сокращение государства, а как восстановление силы и уверенности США.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победы Рейгана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19%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достигала ключевая ставка ФРС в начале 1980-х.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денежная политика стала ценой снижения инфляции и восстановления доверия к доллару.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Federal Reserve Historical Data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13,5%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уровень инфляции в США в 1980 году, который показал масштаб кризиса.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1981 году инфляция в США превысила 13%, и жёсткая денежная политика стала главным ответом на кризис доверия к доллару.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Bureau of Labor Statistics, CPI data for 1980.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11 345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уволены после забастовки PATCO в 1981 году.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Уволенные авиадиспетчеры показали, что государство больше не готово уступать профсоюзам, если это мешает борьбе с инфляцией и реформам.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PATCO strike; U.S. National Labor Relations history.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на переломе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1979 году в Лондоне меняется политическая атмосфера: избиратели устают от стагнации, забастовок и ощущения управленческого тупика. На этом фоне Тэтчер обещает дисциплину, порядок и отказ от прежних компромиссов.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как полигон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линия быстро превращается в испытание для всей страны. Ставка на борьбу с инфляцией, сокращение роли государства и давление на профсоюзы делает Британию самым жёстким полем реформ в Западной Европе.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будущем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становится не только экономическим, но и культурным. Спор идёт о том, должна ли государственная власть защищать устоявшийся уклад или, напротив, ломать его ради эффективности и частной инициативы.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лица тэтчеризма: власть, рынок, конфликт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государства к рынку: как шла приватизация
</a:t>
            </a:r>
            <a:endParaRPr lang="en-US" sz="2455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роли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начиналась как практический способ сократить участие государства в хозяйстве. Продажа крупных компаний должна была привлечь капитал, расширить круг собственников и сделать управление более ориентированным на результат.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собственников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активов частным владельцам превращалась в символ новой экономической культуры. Идея заключалась не только в продаже предприятий, но и в формировании общества акционеров, заинтересованных в рыночной дисциплине.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рынком
</a:t>
            </a:r>
            <a:pPr algn="l" indent="0" marL="0">
              <a:lnSpc>
                <a:spcPct val="100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Биржа и конкуренция становились инструментами контроля, который раньше осуществляло министерство. Компании должны были доказывать эффективность не административной поддержкой, а прибылью, качеством услуг и способностью выживать без льгот.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нового курса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воспринималась как знак окончательного разрыва с послевоенной моделью. Она показывала, что государство отходит от роли главного собственника и перераспределяет ответственность в пользу бизнеса и граждан.
</a:t>
            </a:r>
            <a:endParaRPr lang="en-US" sz="10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вокруг труда и будущего британского общества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власти работодателям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ослабления профсоюзов работодатели получили больше свободы в найме, оплате труда и управлении предприятиями. Это укрепило рыночную дисциплину, но одновременно усилило чувство социальной незащищённости у рабочих.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Забастовка шахтёров 1984–1985 годов стала проверкой того, кто определяет правила игры — профсоюзы или государство. Власть показала готовность выдержать длительный конфликт ради финансовой дисциплины.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общественной памяти этот конфликт закрепился как момент перелома. С одной стороны, он подчеркнул решимость реформаторов, с другой — показал высокую цену перехода к новой экономической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стран показывает общую неоконсервативную логику, но разные масштабы и формы её реализации.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ядро курса было одинаковым, но в Британии реформы задели больше государственных отраслей и сильнее изменили трудовые отношения.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истории США и Великобритании в 1980-х годах.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Великобритания: что было общим и что разным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96660"/>
            <a:ext cx="226148" cy="180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9215" y="2077821"/>
            <a:ext cx="191272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неоконсерваторы понимали международную политику
</a:t>
            </a:r>
            <a:endParaRPr lang="en-US" sz="2455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военных расходов был не только экономическим, но и символическим шагом. Он демонстрировал, что сила государства измеряется не только бюджетом, но и способностью поддерживать стратегическое превосходство.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 переговоры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давления на СССР сочетала жёсткую риторику и дипломатическое маневрирование. Это усиливало конфронтацию, но одновременно подталкивало обе стороны к поиску переговорного выхода.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вмешательство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Рейгана означала поддержку антикоммунистических сил в разных регионах мира. Внешняя политика США стала более активной, наступательной и идеологически окрашенной.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как авторитет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армии и престижа державы стала важной частью неоконсервативного мышления. Военная сила рассматривалась как условие международного авторитета и внутренней уверенности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давления к разрядке: путь к завершению холодной войны
</a:t>
            </a:r>
            <a:endParaRPr lang="en-US" sz="2455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Возобновление диалога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конца 1980-х встреча лидеров США и СССР перестала быть редким дипломатическим жестом и превратилась в устойчивый канал снижения напряжённости. Это создало основу для пересмотра прежней конфронтации.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Разоружение как 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РСМД 1987 года стал важным прецедентом: сверхдержавы впервые договорились об уничтожении целого класса ракет. Для обеих сторон это означало признание необходимости ограничивать гонку вооружений.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конфронтации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СССР и изменение международной среды ускорили общее ослабление холодной войны. Давление, переговоры и внутренняя перестройка в Советском Союзе вместе привели к новому политическому климату в 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неоконсервативного десятилетия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807183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1981 — жёсткая настройка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1981 году курс Пола Волкера и увольнение авиадиспетчеров PATCO показали, что борьба с инфляцией и профсоюзами станет частью новой экономической дисциплины, а не временной мерой.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319245" y="989450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 — политический разворот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 год принёс победу Рейгана и закрепил запрос на антиинфляционную политику, снижение налогов и более уверенную внешнюю линию. Избиратели ожидали не компромисса, а заметного разворота курса.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2624996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1984–1985 — социальный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Забастовка шахтёров в Британии в 1984–1985 годах стала символом конфликта между государством и организованным трудом. Она продемонстрировала, насколько далеко готовы зайти реформаторы.
</a:t>
            </a:r>
            <a:endParaRPr lang="en-US" sz="976" dirty="0"/>
          </a:p>
        </p:txBody>
      </p:sp>
      <p:sp>
        <p:nvSpPr>
          <p:cNvPr id="14" name="Text 5"/>
          <p:cNvSpPr txBox="1"/>
          <p:nvPr/>
        </p:nvSpPr>
        <p:spPr>
          <a:xfrm>
            <a:off x="306750" y="3442809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 — пик приватизации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1986 году приватизация в Британии достигла особого размаха, а экономическая логика рынка окончательно закрепилась как политическая норма. Это изменило представление о допустимой роли государства.
</a:t>
            </a:r>
            <a:endParaRPr lang="en-US" sz="976" dirty="0"/>
          </a:p>
        </p:txBody>
      </p:sp>
      <p:sp>
        <p:nvSpPr>
          <p:cNvPr id="15" name="Text 6"/>
          <p:cNvSpPr txBox="1"/>
          <p:nvPr/>
        </p:nvSpPr>
        <p:spPr>
          <a:xfrm>
            <a:off x="306750" y="4260622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1987–1989 — новый международный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1987 году договор РСМД сократил уровень опасной конфронтации, а 1989 год ознаменовал смену политического климата в Европе. Поворот десятилетия стал виден уже глобально.
</a:t>
            </a:r>
            <a:endParaRPr lang="en-US" sz="9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до сих пор спорят оценивать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Неоконсервативная революция изменила язык политики: государство стали оценивать через эффективность, а рынок — через доверие и свободу выбора. Но вместе с экономическим оздоровлением выросли социальные противоречия, которые ощущаются и сегодня.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2026-07-26T08:16:58Z</dcterms:created>
  <dcterms:modified xsi:type="dcterms:W3CDTF">2026-07-26T08:16:58Z</dcterms:modified>
</cp:coreProperties>
</file>