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вектора на число: базовая операция векторной алгебры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число меняет длину, направление и координаты вектора.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операция так важна в 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управляет масштабом вектора и при отрицательном коэффициенте разворачивает его. Это базовое действие наряду со сложением и вычитанием: оно помогает формулировать параллельность, подобие, деление отрезка и задавать прямую параметрически.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произведения вектора на число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любого вектора a и числа k вектор ka считается произведением. Он остаётся коллинеарным a, а его длина вычисляется как |k|·|a|, то есть растёт или убывает пропорционально модулю коэффициента.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k &gt; 0, направление результирующего вектора совпадает с направлением исходного a. Тогда геометрически коэффициент играет роль увеличителя масштаба: вектор «тянется» в ту же сторону.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k &lt; 0, направление вектора ka становится противоположным направлению a. При этом длина остаётся той же, что соответствует увеличению на |k|, только ориентация меняется на обратную.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k = 0 получается нулевой вектор: его длина равна нулю. Поэтому направление теряет смысл, а произведение ка считается равным вектору, который «ничего не выражает» по длине.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Кратные на одной линии: растяжение или сжатие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прямой исходный вектор a и все его кратные ka лежат в одном и том же направлении или в противоположном. Поэтому операция воспринимается как растяжение при |k|&gt;1 или сжатие при 0&lt;|k|&lt;1.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на одной прямой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меняет ориентацию, а нуль — сводит к точке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2a вдвое длиннее a и направлен так же, как исходный вектор. Вектор −3a в три раза длиннее a, но ориентирован в противоположную сторону; при k=0 все кратные сходятся к нулевому вектору.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получить ka из вектора a и числа k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вычисления: сначала определяем коэффициент, затем учитываем знак и модуль.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 операции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 = (x; y), то при умножении на число k получаем ka = (kx; ky). Умножается каждая координата на одно и то же число, поэтому связь между координатами результата и коэффициентом остаётся линейной.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для a = (−2; 5) и k = 3 имеем ka = (−6; 15). Это прямо показывает, что масштабирование одинаково применяется к обеим координатам одновременно.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того же вектора при k = −1,5 получаем (3; −7,5). Важно: знак коэффициента влияет на ориентацию, а пространственный случай действует аналогично: если a = (x; y; z), то ka = (kx; ky; kz).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904068"/>
            <a:ext cx="4022400" cy="2383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исходные координаты меняются после умножения на k; отдельно подчёркнут смысл знака и модуля коэффициента.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координаты результата получаются одинаковым умножением на k, а направление и длина согласуются с формулами через знак и модуль коэффициента.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вычисления по формуле ka = (kx; ky).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в координатах
</a:t>
            </a:r>
            <a:endParaRPr lang="en-US" sz="25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длина результата зависит от коэффициента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фиксированного a график показывает: меняется именно модуль коэффициента, а знак влияет только на направление.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 |ka| относительно |k| подтверждает формулу |ka| = |k|·|a|: одинаковые по модулю коэффициенты дают одинаковые длины.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 значениям k = −3, −2, −1, 0, 0,5, 1, 2, 3 для одного и того же исходного вектора.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032" y="1220067"/>
            <a:ext cx="165533" cy="132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7181" y="3340378"/>
            <a:ext cx="161051" cy="1610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37349" y="1205754"/>
            <a:ext cx="161051" cy="16105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7787" y="1211486"/>
            <a:ext cx="165533" cy="1471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68903" y="3347333"/>
            <a:ext cx="165533" cy="1471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операции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Коллинеарность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ka всегда лежит на одной прямой с исходным a: результат не «уходит» в другую ориентацию, меняется только масштаб и, при отрицательном k, направление.
</a:t>
            </a:r>
            <a:endParaRPr lang="en-US" sz="1173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знаком
</a:t>
            </a:r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k&gt;0, направление сохраняется; при k&lt;0 оно меняется на противоположное. Это правило помогает быстро контролировать смысл результата, а не только вычисления.
</a:t>
            </a:r>
            <a:endParaRPr lang="en-US" sz="1064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длины от модуля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результата определяется формулой |ka| = |k|·|a|. Поэтому при равных |k| (например, 2 и −2) получаются одинаковые по длине векторы.
</a:t>
            </a:r>
            <a:endParaRPr lang="en-US" sz="1148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Распределительные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согласуется со сложением: k(a+b)=ka+kb и (k+m)a=ka+ma. Благодаря этому векторы можно разбирать на части и суммировать результаты.
</a:t>
            </a:r>
            <a:endParaRPr lang="en-US" sz="1148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Ассоциативность с числом
</a:t>
            </a:r>
            <a:pPr algn="l" indent="0" marL="0">
              <a:lnSpc>
                <a:spcPct val="100000"/>
              </a:lnSpc>
              <a:buNone/>
            </a:pPr>
            <a:r>
              <a:rPr lang="en-US" sz="62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 равенство a(km) = k(ma): умножение на два числа можно выполнять в любом порядке. Это упрощает преобразования выражений перед подстановкой в координаты.
</a:t>
            </a:r>
            <a:endParaRPr lang="en-US" sz="10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вектора на число: как оно «масштабирует» направление
</a:t>
            </a:r>
            <a:endParaRPr lang="en-US" sz="2054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«прибавляешь масштаба»
</a:t>
            </a:r>
            <a:pPr algn="ctr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вектор a — это стрелка с заданной ориентацией. Если умножить его на k&gt;1, стрелка становится длиннее в одинаковое число раз и сохраняет направление. Так обычно выглядит равномерное увеличение масштаба вдоль одной прямой.
</a:t>
            </a:r>
            <a:endParaRPr lang="en-US" sz="1321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при отрицательном коэффициенте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коэффициент отрицательный, вектор меняет ориентацию: он отражается относительно начала координат, оставаясь по длине таким, каким его делает |k|. На рисунке это выглядит как поворот стрелки «в другую сторону» при том же масштабе по модулю.
</a:t>
            </a:r>
            <a:endParaRPr lang="en-US" sz="117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по координатам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координат исходного вектора → выбор коэффициента k → умножение координат на k → проверка знака и приведение дробей/десятичных чисел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случаи: нулевой, единичный и отрицательный коэффициент
</a:t>
            </a:r>
            <a:endParaRPr lang="en-US" sz="2054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k=0, то любой вектор ka обращается в нулевой: длина становится 0, а направления как такового нет — нулевой вектор не задаёт ориентацию в пространстве или на плоскости.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k=1, то умножение ничего не меняет: ka совпадает с исходным вектором a, потому что длина сохраняется, а направление остаётся тем же.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k=−1, то длина сохраняется, но направление меняется на противоположное. Этот случай удобно использовать для быстрой проверки знака и коллинеарности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координат результата от коэффициента
</a:t>
            </a:r>
            <a:endParaRPr lang="en-US" sz="2507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ka=(2k; −3k), координата x зависит только от k, а координата y — пропорционально тому же k с противоположным знаком.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получаются прямыми через начало координат: линейность проявляется в том, что при изменении k в одинаковой пропорции меняется каждая координата.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курс: вычисление ka=(kx; ky) для a=(2; −3), значения k: −2, −1, −0,5, 0, 0,5, 1, 2.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умножении вектора на число
</a:t>
            </a:r>
            <a:endParaRPr lang="en-US" sz="2573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— умножить только одну координату, например получить (kx; y) вместо (kx; ky). В результате нарушается правило пропорциональности и вектор перестаёт быть кратным исходному.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игнорируют знак коэффициента. Тогда при отрицательном k направление считают сохранённым, хотя на самом деле оно должно стать противоположным исходному вектору, а длина — сохраниться по модулю.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ловушка — при k=0 получить вектор с не нулевыми координатами или «забыть» нули. Это особенно проявляется при работе с дробями и отрицательными числами, где теряются знаки.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342675"/>
            <a:ext cx="4336500" cy="22383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исходного и полученного вектора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результата определяется |k|, а направление — знаком коэффициента. Таблица помогает быстро увидеть, как меняются длина, ориентация и координаты.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всех примеров видно: при одинаковых |k| длины равны, а изменение знака k отвечает за противоположность направления.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вычисления по формуле ka=(kx; ky) и свойству |ka|=|k|·|a|.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625" y="1925990"/>
            <a:ext cx="292425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1713" y="1925990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9663" y="1925990"/>
            <a:ext cx="334200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физике и задачах на движение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и 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условии сила меняется в заданное число раз, её можно записать как умножение вектора: F'=kF. Знак k отражает, насколько изменилось направление действия силы.
</a:t>
            </a:r>
            <a:endParaRPr lang="en-US" sz="1443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масштаб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движение скорость часто связывают с параметрами процесса. Если требуется масштабировать скорость, используют k: v'=kv. Так удобно описывать ускорение, не перегружая формулами.
</a:t>
            </a:r>
            <a:endParaRPr lang="en-US" sz="1375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и смена ориентации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 естественно отражает разворот направления ускорения относительно исходного вектора. Это позволяет сразу согласовать геометрию с физическим смыслом направления изменения скорости.
</a:t>
            </a:r>
            <a:endParaRPr lang="en-US" sz="1332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как векторная величина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описывают как вектор. Когда оно меняется по модулю при сохранении прямой ориентации, умножение на число даёт кратность: s'=ks. Это помогает решать задачи с пропорциями.
</a:t>
            </a:r>
            <a:endParaRPr lang="en-US" sz="14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вектора на число используют, когда нужно получить параллельный вектор нужной длины: построенная «копия» лежит на той же прямой. Так удобно выполнять удвоение, утроение или сжатие вдоль заданного направления.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координатных задачах это позволяет вычислять точки, лежащие на одной прямой с заданным направляющим вектором: если точка A смещается на ka, то её координаты находятся простым умножением каждой координаты на k.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геометрических построениях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 при разных значениях коэффициента
</a:t>
            </a:r>
            <a:endParaRPr lang="en-US" sz="2455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длину исходного вектора считать равной |a|, то длина результата равна |ka|=|k|·|a|. Поэтому на графике показаны значения относительно |a|.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Бар-чарты подтверждают, что знак коэффициента влияет только на направление, а длина определяется модулем |k|: точки k=2 и k=−2 совпадают.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 формуле |ka|=|k|·|a| при k=0,5; 1; 2; 3; −1; −2 (относительные значения к |a|).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аналитической геометрией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Векторная форма уравнения прямой часто записывается через направляющий вектор и умножение на параметр: именно поэтому операция ka становится естественным «механизмом» описания точек прямой.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Параметрические записи возникают прямо из идеи кратности: если точка перемещается на k раз направляющий вектор, то её координаты выражаются через произведения k с координатами этого вектора.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 в задачах о коллинеарности, параллельности и расстояниях: сравнивая коэффициенты и учёт знака, можно быстро понять, лежат ли векторы на одной прямой и как соотносятся их длины.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разложении вектора по базису умножение на число работает как масштабирование базисных направлений: координаты при этом меняются пропорционально выбранным коэффициентам.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вектора на число — инструмент масштаба и ориентации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7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вектора на число меняет его длину по закону |ka|=|k|·|a| и, при отрицательном k, разворачивает направление на противоположное. В координатах оно действует покомпонентно: ka=(kx;ky;...). Эти идеи объединяют геометрию 11 класса, физику и аналитические методы решения.
</a:t>
            </a:r>
            <a:endParaRPr lang="en-US" sz="334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2026-05-14T04:43:53Z</dcterms:created>
  <dcterms:modified xsi:type="dcterms:W3CDTF">2026-05-14T04:43:53Z</dcterms:modified>
</cp:coreProperties>
</file>