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Почему человек похож на обезьяну?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обезьяны имеют общие корни, подтверждённые генетикой, анатомией и поведением.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основы родства человека и обезьян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Дарвина до молекулярной генетики: как исследования раскрыли общее происхождение человека и обезьян, используя археологию, палеонтологию и биологию приматов.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классификация приматов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— отряд млекопитающих, включающий лемуров, мартышковых и человекообразных обезьян, объединённых общими морфологическими и поведенческими признаками.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порядка включает свыше 300 видов, обитающих в разнообразных экосистемах по всему миру.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черты: хватательные конечности с противопоставленным большим пальцем, развитое стереоскопическое зрение и крупный мозг, обеспечивающие сложное социальное взаимодействие.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близость шимпанзе и человека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человека и шимпанзе совпадает примерно на 98,7%, что свидетельствует о недавнем общем предке и тесном эволюционном родстве в биологической системе.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характеристики горилл и человека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Гориллы делят с человеком около 98% ДНК, обладают массивным телосложением и развитой социальной структурой, проявляя сложное поведение и мимику.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орангутанов и гиббонов в эволюции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Орангутаны и гиббоны, имея схожие черты с человеком, представляют ветви, важные для понимания эволюции приматов и адаптаций к разным средам.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Человекообразные обезьяны — ближайшие родственники человека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Nature, 2012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 человека и приматов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возникают преимущественно в регуляторных областях генома и структуре хромосом.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сходства подтверждает близкое эволюционное родство человека с человекообразными обезьянами.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78778"/>
            <a:ext cx="4534800" cy="34774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исследования, 2020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анатомических признаков человека и обезьян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и сходства в строении черепа, мозга, кисти, стопы и скелета отражают адаптации к прямохождению и образу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подтверждают родство, а уникальные отличия связаны с прямохождением и уровнем интеллекта.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палеоантропологические открытия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австралопитеков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возрастом от 4 до 2 миллионов лет показывают первые признаки прямохождения и череп с промежуточными признаками.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(1,9 млн – 110 тыс. лет)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 Евразии, развитие огня и более сложных орудий, переход к современному типу поведения.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(2,4–1,4 млн лет)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орудий труда и увеличение объёма мозга, свидетельствующее о росте интеллектуальных способностей.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современных анатомических и когнитивных черт, появление культуры и искусства.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орудий у шимпанзе и орангутанов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тщательно выбирают и модифицируют палки, камни и листья для добычи пищи, демонстрируя простейшие формы технологического поведения.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 и забота о потомстве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показывают проявления сочувствия и защиты у обезьян, что указывает на фундаментальные черты социального взаимодействия.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Джейн Гудолл и Франса де Вааля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работы выявили сложные социальные ритуалы, примитивные моральные нормы и конфликтологию в приматах.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сходства человека и обезьян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нейроанатомии, 2019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мозга у человека и обезьян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 связано с развитием когнитивных функций и социальных навыков в эволюции гоминид.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коррелирует с усложнением поведения и интеллектом у приматов.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различия в ДНК человека и приматов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HAR1 быстро эволюционирует и контролирует развитие неокортекса — центра высшей мозговой деятельности.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 и перестройки хромосом у человека приводят к уникальным изменениям в регуляции генов и нейронном развитии.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FOXP2 играет ключевую роль в формировании речевых навыков и коммуникации, отличающих человека от обезьян.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SRGAP2 участвует в формировании нейронных связей, стимулируя увеличение пластичности мозга и когнитивных возможностей.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болезни как подтверждение биохимического родства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заболеваний человека и человекообразных обезьян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ближайшие родственники — шимпанзе и гориллы — подвержены множеству схожих заболеваний: СПИД, герпес, туберкулёз и диабет. Эти совпадения указывают на близость биохимических и иммунных систем вида Homo sapiens и других приматов.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Приматы в медицине: модели для разработки лекарств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человекообразных обезьян в клинических исследованиях позволяет испытать эффективность и безопасность новых лекарств. Их физиология и иммунитет во многом совпадают с человеческими, что способствует успешной разработке вакцин и терапий.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275382"/>
            <a:ext cx="4813500" cy="29588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когнитивные и поведенческие отличия человека и обезьян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антропологические исследования, 2022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в речи, культуре и мышлении между Homo sapiens и обезьянами, иллюстрируя уникальность человеческой цивилизации.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обладает уникальными когнитивными способностями, формирующими полноценную цивилизацию.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эволюционного сходства между человеком и обезьяной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адаптациями являются хватательные конечности, социальное обучение, цветное зрение и сложные формы взаимодействия внутри групп.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 человека и обезьян связано с древними гаплориновыми предками, разделение которых произошло в позднем миоцене около 6–7 миллионов лет назад.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Схожесть поддерживается стабилизирующим отбором — адаптациями к близким экологическим нишам, где сохранялись эффективные морфологические и поведенческие признаки.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путь от общего предка к современному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современных палеонтологических и генетических данных
</a:t>
            </a:r>
            <a:endParaRPr lang="en-US" sz="23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на лице: сходства и различия
</a:t>
            </a:r>
            <a:pPr algn="l" indent="0" marL="0">
              <a:lnSpc>
                <a:spcPct val="130039"/>
              </a:lnSpc>
              <a:buNone/>
            </a:pPr>
            <a:r>
              <a:rPr lang="en-US" sz="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Человекообразные обезьяны обладают развитой мимикой, позволяющей выражать широкий спектр эмоций: радость, страх, удивление и агрессию. Эти сходства демонстрируют эволюционную консервацию лицевых мышц и сложность социального взаимодействия.
</a:t>
            </a:r>
            <a:endParaRPr lang="en-US" sz="1039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как основа коммуникации
</a:t>
            </a:r>
            <a:pPr algn="l" indent="0" marL="0">
              <a:lnSpc>
                <a:spcPct val="130039"/>
              </a:lnSpc>
              <a:buNone/>
            </a:pPr>
            <a:r>
              <a:rPr lang="en-US" sz="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эмоций с помощью лицевой мускулатуры служат важной коммуникационной функцией у обезьян и людей. Это способствует передаче настроений, снижению конфликтов и развитию социальных связей.
</a:t>
            </a:r>
            <a:endParaRPr lang="en-US" sz="1161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Фотодоказательства родства через выражения лица
</a:t>
            </a:r>
            <a:pPr algn="l" indent="0" marL="0">
              <a:lnSpc>
                <a:spcPct val="130039"/>
              </a:lnSpc>
              <a:buNone/>
            </a:pPr>
            <a:r>
              <a:rPr lang="en-US" sz="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сравнивающие выражения эмоций у шимпанзе и человека, иллюстрируют поразительные визуальные совпадения, подчеркивающие близость видов.
</a:t>
            </a:r>
            <a:endParaRPr lang="en-US" sz="1112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 выражение эмоций у человека и обезьян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используют около 40 жестов и 20 вокальных сигналов для коммуникации, что ограничивает сложность их взаимодействия по сравнению с человеком.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речь характеризуется сложной грамматикой и возможностью выражать абстрактные понятия, что отличает её от ограниченного набора сигналов у обезьян.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бонобо Канзи и другими показали способность приматов осваивать символические языки, но без развитого синтаксиса и абстрактности речи.
</a:t>
            </a:r>
            <a:endParaRPr lang="en-US" sz="1362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коммуникации: язык человека и сигналы обезьян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шимпанзе Уошо в овладении жестовым языком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по имени Уошо научилась использовать более 350 знаков американского жестового языка, демонстрируя способность к сложной коммуникации и пониманию контекста.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Горилла Коко и её эмоциональное общение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Горилла Коко освоил около 1000 символов и проявлял эмоции через язык, включая проявления радости и грусти, что показывает высокий уровень когнитивного развития.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творчества и лжи у приматов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рядах экспериментальных наблюдений за обезьянами зафиксированы случаи создания новых знаков, попыток обмануть или выразить творческое мышление, что расширяет представления о сознании зверей.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 обучению приматов языку и абстракции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обезьяньи культуры — зачаточные, тогда как у человека они соответствуют развитию цивилизаций с глубокой символикой и структурой.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Homo sapiens культура включает искусство, религию, письменность и сложные символические системы, формируя широчайшее социальное наследие.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имеют элементарные культурные традиции — устойчивые поведенческие стили, уникальные для каждой группы.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Шимпанзе демонстрируют передачу навыков: раскалывание орехов и использование веток как копий передаются в популяциях от поколения к поколению.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человека и традиции у обезьян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всех современных лекарств разрабатываются с использованием моделей на приматах, что подчеркивает их критическую роль в медицине.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Всемирной организации здравоохранения, 2023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Медико-биологические исследования на приматах способствуют созданию вакцин и терапии, обеспечивая прорывы в понимании морали, социальной психологии и этики.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научное и культурное значение изучения родства человека и обезьян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подтверждают глубокое биологическое и поведенческое родство человека и обезьян. Эти знания формируют научное мировоззрение, способствуют развитию этики и пониманию роли человека в природе и обществе.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2026-05-09T23:27:04Z</dcterms:created>
  <dcterms:modified xsi:type="dcterms:W3CDTF">2026-05-09T23:27:04Z</dcterms:modified>
</cp:coreProperties>
</file>