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населения: как перемещаются люди и зачем это происходит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людей меняет города, страны и судьбы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 и что это меняет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помогают понять, почему одни территории растут, а другие теряют жителей. На уроке разберём причины, виды и направления переездов, а также их влияние на население, хозяйство и культуру.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миграции населения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 пересечением государственной границы. Люди либо уезжают из своей страны, либо приезжают в другую, обычно на длительный срок или постоянно.
</a:t>
            </a:r>
            <a:endParaRPr lang="en-US" sz="992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 иммиграция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 — это выезд из страны, а иммиграция — въезд в неё. Одно и то же перемещение всегда можно описать с двух сторон: для страны выезда и для страны прибытия.
</a:t>
            </a:r>
            <a:endParaRPr lang="en-US" sz="944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переезд в пределах одной страны: из села в город, из района в район или между регионами. Такие перемещения заметно меняют заселённость территории и нагрузку на города.
</a:t>
            </a:r>
            <a:endParaRPr lang="en-US" sz="865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времени и характеру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бывают постоянными и временными, добровольными и вынужденными. Одни связаны с выбором человека, другие — с опасностью, конфликтами или тяжёлыми условиями жизни.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1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переезжают: главные причины миграции
</a:t>
            </a:r>
            <a:endParaRPr lang="en-US" sz="2351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 переезда может быть несколько сразу: работа, учёба, семья, безопасность и условия жизни часто действуют вместе.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решение о переезде складывается из нескольких факторов, а не из одной причины. Для школьников особенно понятны семейные и учебные мотивы.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географии; обобщение типичных причин миграции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чаще всего перемещаются люди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основные направления переездов. Внутренние потоки обычно сильнее внешних, особенно в сторону крупных городов и промышленных центров.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люди перемещаются внутри своей страны. Это усиливает рост городов, особенно столиц, региональных центров и пригородов.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учебных целей на основе общего представления о миграционных потоках
</a:t>
            </a:r>
            <a:endParaRPr lang="en-US" sz="6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Сельско-городская и городско-пригородная миграция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села в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туда, где легче найти работу, учиться и получать медицинскую помощь. Чаще всего такие потоки направлены в районные центры и крупные города.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растут пригороды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жильё в центре города становится дорогим, семьи выбирают более доступные кварталы за пределами центра. Так усиливается переселение в пригороды и соседние посёлки.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меняет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получают новых жителей, а сёла могут терять молодёжь и работников. Из-за этого меняется возрастной состав населения и распределение людей по территории.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характерен длительный отток жителей из малых сёл в города и районные центры. Это связано с работой, транспортом, услугами и возможностями для учёбы.
</a:t>
            </a:r>
            <a:endParaRPr lang="en-US" sz="10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решение о переезде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миграционного решения: от причины переезда до адаптации на новом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приток и отток людей заметно различаются, миграция быстро меняет численность населения и становится важнейшим фактором для отдельных регионов.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потока определяют, будет ли территория расти или терять жителей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географии о миграционном приросте и убыли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трудности миграции для города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не только увеличивает число жителей, но и меняет повседневную жизнь города. Особенно заметны перемены в жилье, транспорте, школах и сфере услуг.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помогает экономике, но требует новых мест в школах, транспорте и поликлиниках. Баланс зависит от готовности города к приёму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на основе типичных последствий миграции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84284"/>
            <a:ext cx="357600" cy="286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34382"/>
            <a:ext cx="357600" cy="317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48220"/>
            <a:ext cx="357600" cy="28608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трудностями сталкиваются мигранты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 и речь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знакомом языке могут быть непривычные слова, произношение и выражения. Это мешает общению в первые недели и делает человека неуверенным в себе.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Семье нужно быстро найти безопасное и доступное жильё рядом с работой, школой и транспортом. Это часто становится одной из первых и самых сложных задач.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важно попасть в класс, где их примут без лишнего стресса. Иногда мешают различия в программах, учебниках и требованиях к успеваемости.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новом месте нужно разбираться в документах, регистрационных правилах и местных требованиях. Для взрослых это вопрос времени, а для семьи — ещё и ответственности.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друзей, знакомого двора и привычных занятий делает переезд трудным. Поддержка семьи, учителей и одноклассников помогает быстрее привыкнуть к новому месту.
</a:t>
            </a:r>
            <a:endParaRPr lang="en-US" sz="7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миграционные потоки и их 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миграционные потоки отличаются причинами, дальностью и степенью добровольности. Для школьного курса особенно важно различать внутренние и внешние перемещения, а также временные и постоянные переезды.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один и тот же переезд могут влиять разные мотивы, а последствия зависят от расстояния, срока и добровольности перемещения.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переселялись люди в разные эпохи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старые эпохи люди двигались туда, где открывались свободные земли и появлялись новые возможности. Так постепенно заселялись окраины государства, а вдоль путей торговли возникали новые поселения, ярмарки и города.
</a:t>
            </a:r>
            <a:endParaRPr lang="en-US" sz="854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рывок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строились заводы, шахты и крупные железные дороги, население активно переезжало в индустриальные районы. Многие семьи выбирали места, где была работа, жильё и перспективы для детей, а города быстро росли.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территории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имело движение населения к Уралу, в Сибирь и на Дальний Восток. Эти территории осваивались постепенно, и на исторической карте можно увидеть, как поселения вытягивались вдоль рек, дорог и новых промышленных центров.
</a:t>
            </a:r>
            <a:endParaRPr lang="en-US" sz="8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решение о переезде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решение о переезде связано не с одним, а с несколькими условиями сразу: работой, жильём и возможностями для детей.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факторами чаще всего становятся работа и уровень жизни; остальные причины усиливают или ослабляют это решение.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миграции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50000" y="1903300"/>
            <a:ext cx="2325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Добровольный переезд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или семья заранее выбирают новое место ради учёбы, работы, жилья или более удобной жизни. Решение принимается постепенно: оцениваются варианты, собираются документы и планируется переезд.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459200" y="1903300"/>
            <a:ext cx="2325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Вынужденный отъезд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происходит из-за войны, конфликта, бедствия или опасности. В такой ситуации люди часто покидают дом срочно и особенно нуждаются в жилье, поддержке и восстановлении документов.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меняет территорию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изменений после прибытия населения в новый район или город.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миграция приносит выгоды и риски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последствий показывает, что миграция затрагивает не только самих переезжающих, но и города, школы и рынок труда. Итог зависит от организации приёма и адаптации.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хорошей организации миграция может поддерживать развитие территории, а без неё создаёт перегрузки и трудности для жителей.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которую приносит переезд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 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приезжают в другой город или регион, вместе с ними появляются новые слова, правила общения и повседневные привычки. На улице, в транспорте и в школе это делает жизнь разнообразнее и помогает лучше понимать друг друга.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кухня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приносит в повседневную жизнь новые блюда, семейные традиции и праздничные обычаи. На городских фестивалях это особенно заметно: рядом можно увидеть разные костюмы, музыку и угощения из многих мест.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классе могут учиться дети из разных городов и даже стран. Они рассказывают о своих семьях, играх и обычаях, а школьная среда становится похожей на маленькую карту переселений и встреч.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возрастные группы наиболее мобильны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мобильность влияет не только возраст, но и жизненный этап: учёба, начало работы, создание семьи или желание жить ближе к близким родственникам.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активные переезды обычно приходятся на молодёжь; пожилые люди меняют место жительства реже и обычно на меньшие расстояния.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трудности миграции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9317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Новичкам нужно заранее объяснять порядок оформления документов, записи в школу и получения медицинской помощи. Понятные правила уменьшают тревогу и помогают семье быстрее освоиться в новом месте.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2235291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руководитель, учителя и одноклассники могут помочь с учебными заданиями, расписанием и знакомством с коллективом. Для ребёнка это особенно важно в первые недели после переезда.
</a:t>
            </a:r>
            <a:endParaRPr lang="en-US" sz="872" dirty="0"/>
          </a:p>
        </p:txBody>
      </p:sp>
      <p:sp>
        <p:nvSpPr>
          <p:cNvPr id="13" name="Text 4"/>
          <p:cNvSpPr txBox="1"/>
          <p:nvPr/>
        </p:nvSpPr>
        <p:spPr>
          <a:xfrm>
            <a:off x="3901268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трудности с языком или особенностями речи, полезны дополнительные занятия и простые объяснения. Это ускоряет общение, снижает стеснение и помогает увереннее участвовать в уроках.
</a:t>
            </a:r>
            <a:endParaRPr lang="en-US" sz="843" dirty="0"/>
          </a:p>
        </p:txBody>
      </p:sp>
      <p:sp>
        <p:nvSpPr>
          <p:cNvPr id="14" name="Text 5"/>
          <p:cNvSpPr txBox="1"/>
          <p:nvPr/>
        </p:nvSpPr>
        <p:spPr>
          <a:xfrm>
            <a:off x="5567242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жильём и бытом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Семье легче адаптироваться, когда решены основные бытовые вопросы: где жить, как добираться до школы и где получать нужные услуги. Тогда остаётся больше сил на учёбу и работу.
</a:t>
            </a:r>
            <a:endParaRPr lang="en-US" sz="853" dirty="0"/>
          </a:p>
        </p:txBody>
      </p:sp>
      <p:sp>
        <p:nvSpPr>
          <p:cNvPr id="15" name="Text 6"/>
          <p:cNvSpPr txBox="1"/>
          <p:nvPr/>
        </p:nvSpPr>
        <p:spPr>
          <a:xfrm>
            <a:off x="7233219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атмосфера в классе и во дворе помогает быстрее найти друзей, снять напряжение и почувствовать себя своим. Именно это часто делает переезд менее трудным для детей и подростков.
</a:t>
            </a:r>
            <a:endParaRPr lang="en-US" sz="8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меняют жизнь территорий и людей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 постоянно перераспределяют людей, меняют города, сёла и семьи. Понимая причины переездов и их последствия, легче объяснить различия между регионами России и мира.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2026-06-02T16:35:55Z</dcterms:created>
  <dcterms:modified xsi:type="dcterms:W3CDTF">2026-06-02T16:35:55Z</dcterms:modified>
</cp:coreProperties>
</file>