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приборы: ключевые темы школьного курса
</a:t>
            </a:r>
            <a:pPr algn="l" indent="0" marL="0">
              <a:lnSpc>
                <a:spcPct val="90000"/>
              </a:lnSpc>
              <a:buNone/>
            </a:pPr>
            <a:r>
              <a:rPr lang="en-US" sz="20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увеличительных приборов и их значения в науке и жизни.
</a:t>
            </a:r>
            <a:endParaRPr lang="en-US" sz="2001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Линзы появились ещё в Древнем Египте, а Галилей и Янсен заложили основы классической оптики. Эти приборы расширили возможности изучения микромира и космоса.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увеличительных приборов в истории науки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приборы позволяют рассматривать мелкие объекты и детали, скрытые от невооружённого глаза, делая их видимыми и понятными.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таких приборов широко — от биологии и астрономии до повседневных задач, где требуется детальное рассмотрение малых объектов.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они благодаря преломлению или отражению световых лучей с помощью линз или зеркал, изменяя направление света для увеличения изображения.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увеличительные приборы?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750" y="1161638"/>
            <a:ext cx="2006400" cy="1771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8327" y="1161638"/>
            <a:ext cx="2006400" cy="17712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4900" y="1161638"/>
            <a:ext cx="2006400" cy="17712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1475" y="1161638"/>
            <a:ext cx="2006400" cy="17712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увеличительных приборов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91775" y="3445725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— простое увеличение ближних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состоит из выпуклой линзы в оправе и используется для рассматривания небольших деталей, таких как текст или насекомые. Часто применяется в быту и на уроках.
</a:t>
            </a:r>
            <a:endParaRPr lang="en-US" sz="846" dirty="0"/>
          </a:p>
        </p:txBody>
      </p:sp>
      <p:sp>
        <p:nvSpPr>
          <p:cNvPr id="13" name="Text 3"/>
          <p:cNvSpPr txBox="1"/>
          <p:nvPr/>
        </p:nvSpPr>
        <p:spPr>
          <a:xfrm>
            <a:off x="2558325" y="3441450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— окно в микромир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изучать клетки, микроорганизмы и структуры, недоступные глазу. Используется в биологии и медицине для научных исследований и образования.
</a:t>
            </a:r>
            <a:endParaRPr lang="en-US" sz="1013" dirty="0"/>
          </a:p>
        </p:txBody>
      </p:sp>
      <p:sp>
        <p:nvSpPr>
          <p:cNvPr id="14" name="Text 4"/>
          <p:cNvSpPr txBox="1"/>
          <p:nvPr/>
        </p:nvSpPr>
        <p:spPr>
          <a:xfrm>
            <a:off x="4624875" y="3441450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— инструмент для наблюдения 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для изучения планет, звёзд и галактик. Благодаря большому увеличению раскрывает тайны далёких небесных объектов.
</a:t>
            </a:r>
            <a:endParaRPr lang="en-US" sz="963" dirty="0"/>
          </a:p>
        </p:txBody>
      </p:sp>
      <p:sp>
        <p:nvSpPr>
          <p:cNvPr id="15" name="Text 5"/>
          <p:cNvSpPr txBox="1"/>
          <p:nvPr/>
        </p:nvSpPr>
        <p:spPr>
          <a:xfrm>
            <a:off x="6691425" y="3441450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Бинокль — средство для наблюдения на расстоянии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Удобен для спорта, туризма и наблюдения за животными. Позволяет рассматривать удалённые объекты с увеличением и удобным обзором.
</a:t>
            </a:r>
            <a:endParaRPr lang="en-US" sz="9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состоит из выпуклой собирающей линзы, закреплённой в рамке, которая увеличивает изображения при правильном расстоянии до глаза.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во многих сферах: для чтения мелкого текста, в биологии при изучении растений, а также в ювелирном деле для оценки украшений.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расстояние между глазом и лупой — около 25 сантиметров для наилучшей чёткости и максимального удобства при рассматривании.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лупы варьируется от 2 до 20 крат в зависимости от размера и кривизны линзы, что позволяет гибко использовать прибор для разных задач.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и назначение лупы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оптике,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Микроскопы обеспечивают максимальное увеличение для исследования микромира, телескопы — для далеких объектов космоса.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выбор прибора зависит от нужной дальности и степени увеличения: микроскоп для близких мелких объектов, телескоп — для удалённых.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увеличения лупы, микроскопа и телескопа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создаёт увеличенное изображение за счёт преломления световых лучей через выпуклую линзу, позволяя видеть мелкие детали предмета.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изображения зависит от точности формы и материала линзы; оптимальное расстояние до объекта обеспечивает чёткое и яркое отображение деталей.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лупы и параметры изображения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 — основная линза, формирующая увеличенное изображение объекта, расположенного на предметном столике.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элементы микроскопа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Окуляр служит для дополнительного увеличения и восприятия изображения наблюдателем через тубус.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столик фиксирует препарат в правильно положении для оптимального освещения и фокусировки.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осуществляется с помощью зеркала или лампы, необходимого для контрастного и яркого изображения мелких объектов.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света и формирования изображения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увеличенного изображения в микроскопе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Оптический путь света в микроскопе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проходит от источника через конденсор и препарат, затем формируется объективом и передаётся через тубус к окуляру и глазу.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правильной настройки на качество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настройка всех компонентов позволяет получить яркое, чёткое и корректное изображение без искажений, что важно для точных наблюдений.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Настройка микроскопа и её значение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Оптический микроскоп использует систему линз и видимый свет для увеличения объектов до 2000 раз, что позволяет рассматривать клетки и микроорганизмы с достаточно хорошей детализацией.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 заменяет свет на поток электронов и магнитные линзы, обеспечивая увеличение до миллиона раз — он выявляет субклеточные структуры и наномиры, недоступные оптике.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микроскопов активно применяются в науке и медицине: оптический — в школе и лаборатории, электронный — для глубинного анализа вирусов и молекул.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микроскопов: оптический и электронный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725" y="1394038"/>
            <a:ext cx="4460550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обеспечивает самое большое увеличение для ближнего наблюдения, телескоп — для удалённых объектов, а лупа — удобна для бытовых задач.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школьных и научных источников по оптике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параметры трёх увеличительных приборов, их назначение, диапазон увеличения и типичные области применения.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лупы, микроскопа и телескопа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и применение телескопа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телескоп и его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телескопа — объектив (линза или зеркало), окуляр и трубка, закреплённые на штативе. Эта конструкция позволяет собирать свет и увеличивать далекие объекты, делая их видимыми для глаза.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в науке и истории открытий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телескопа впервые были изучены Луна и планеты, что открыло новые знания об устройстве Вселенной. Сегодня телескопы позволяют астрономам исследовать галактики и далекие звёзды.
</a:t>
            </a:r>
            <a:endParaRPr lang="en-US" sz="9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Рефракторы используют линзы в качестве объектива, обладают простой конструкцией и обычно применяются в образовательных и любительских целях.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телескопов и их особенности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Рефлекторы оснащены выпуклыми зеркалами, обеспечивают большую светосилу и подходят для наблюдений глубокого космоса, например, туманностей и галактик.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телескопы включают рефрактор Галилея и комбинированный орбитальный телескоп Хаббл, каждый дополнил наше понимание космоса.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Сферическая аберрация возникает из-за несовершенной формы линзы, что приводит к размытым краям изображения и снижению его чёткости.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Хроматическая аберрация связана с разной скоростью преломления света разных цветов, вызывая цветные контуры; современные приборы используют корректирующие линзы для минимизации этих эффектов.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искажения в увеличительных приборах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Микроскопы внесли огромный вклад в развитие клеточной теории, позволив впервые рассмотреть структуру и функции клеток.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Лупы используются на школьных уроках биологии для изучения насекомых, листьев и других мелких деталей, доступных для ближнего наблюдения.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учёные открыли процессы деления и размножения, что углубило понимание живых организмов и их жизненных циклов.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увеличительных приборов в биологии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Лупы помогают мастерам и любителям ремонтировать мелкие детали часов, электроники, а также изучать коллекции марок и монет в деталях.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микроскопы подходят для домашних научных опытов и наблюдений в природе, а бинокли популярны у туристов и орнитологов для наблюдения за животными.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увеличительных приборов в быту и хобби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Категорически запрещается смотреть через лупу, микроскоп или телескоп на прямые солнечные лучи — это может привести к серьёзным повреждениям глаз.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приборов следует избегать падений и ударов, хранить их в защитных чехлах и аккуратно протирать линзы специальными салфетками.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использования оборудование обязательно ставится на отведённое место, чтобы предотвратить загрязнение и механические повреждения аппаратов.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при использовании приборов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микроскопы оснащены камерами, позволяющими проецировать изображение на экран и сохранять результаты наблюдений.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лёгких и прочных материалов снижает вес приборов, повышая их мобильность и удобство для пользователей.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программного обеспечения и датчиков в телескопах автоматизирует поиск и отслеживание астрономических объектов.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компактных моделей делает увеличительные приборы доступными для школьников и домашних любителей науки.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развитие увеличительных приборов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увеличительных приборов в науку и повседневность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приборы расширяют возможности исследования мира и служат важной основой для научного и технического прогресса, раскрывая новые горизонты познания будущим поколениям.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2026-05-08T16:16:38Z</dcterms:created>
  <dcterms:modified xsi:type="dcterms:W3CDTF">2026-05-08T16:16:38Z</dcterms:modified>
</cp:coreProperties>
</file>