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3 классе: первые шаги в мире новых слов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открывает детям первые фразы, игры и маленькие успехи каждый урок.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ждёт на уроках немецкого языка
</a:t>
            </a:r>
            <a:endParaRPr lang="en-US" sz="3174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дети знакомятся с алфавитом, простыми словами и короткими диалогами. Они слушают, повторяют, читают по образцу и постепенно начинают говорить увереннее, шаг за шагом открывая новый язык без страха ошибок.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немецкий язык похож на игру-головоломку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речь помогает замечать необычные звуки, длинные слова и порядок слов, который сначала кажется неожиданным. Но именно в этом и начинается языковая игра.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имеют знакомые корни или похожи по смыслу на слова из других языков. Поэтому ребёнок быстро находит опоры и учится узнавать новое не только по памяти, но и по смыслу.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особенно важно не бояться ошибок: проба, повторение и маленькие открытия ценятся больше идеального ответа. Так язык перестаёт пугать и начинает увлекать.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алфавит и особые буквы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алфавите есть буквы ä, ö, ü и знак ß. Они делают написание необычным и помогают детям заметить, что одно маленькое изменение может изменить звучание слова. Такие знаки легко запоминаются на ярких карточках и в крупном шрифте.
</a:t>
            </a:r>
            <a:endParaRPr lang="en-US" sz="1003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сразу бросаются в глаза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Fuß, schön, Mädchen и kühl хорошо подходят для первых наблюдений на уроке. В них есть особые буквы, а сами слова выглядят как маленькие языковые загадки. На изображении удобно показать их рядом с буквами, чтобы соединить знак и звучание.
</a:t>
            </a:r>
            <a:endParaRPr lang="en-US" sz="969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удобно рассматривать как картинки
</a:t>
            </a:r>
            <a:endParaRPr lang="en-US" sz="1139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легче учить буквы, когда они видят их не отдельно, а в знакомых словах и на игровых карточках. Рядом можно добавить школьные символы, чтобы алфавит воспринимался как дружелюбная карта, а не как длинный список правил.
</a:t>
            </a:r>
            <a:endParaRPr lang="en-US" sz="1054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как весёлая дорожка для запоминания
</a:t>
            </a:r>
            <a:endParaRPr lang="en-US" sz="11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37263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8050" y="3489000"/>
            <a:ext cx="34650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 первые фразы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Morgen и Hallo помогают начать разговор спокойно и дружелюбно. Такие слова звучат коротко, легко повторяются и сразу создают ощущение, что на уроке можно говорить по-немецки без волнения.
</a:t>
            </a:r>
            <a:endParaRPr lang="en-US" sz="1172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утро и приветствие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Ich heiße... и Ich bin... учат ребёнка называть себя простым способом. Это первые слова, с которых начинается знакомство: коротко, понятно и очень по-деловому.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представиться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heißt du? и Wie geht es dir? помогают задавать простые вопросы. Дети учатся не только отвечать, но и проявлять внимание к собеседнику — это важный шаг в общении.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спросить имя и настроение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Tschüss и Gute Nacht нужны, чтобы вежливо завершить разговор. Такие фразы легко запоминаются, потому что встречаются почти каждый день и быстро становятся частью привычной речи.
</a:t>
            </a:r>
            <a:endParaRPr lang="en-US" sz="1157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на день и на вечер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eins до zehn часто повторяются в песенках, играх и коротких упражнениях на уроке.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чисел достаточно, чтобы ребёнок начал считать предметы, возраст и картинки по-немецки.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задания курса немецкого языка для 3 класса
</a:t>
            </a:r>
            <a:endParaRPr lang="en-US" sz="1092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вокруг нас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rot, blau, gelb и grün помогают быстро описывать игрушки, одежду и школьные вещи. Ребёнок видит предмет и сразу соединяет слово с ярким образом, поэтому запоминание идёт легче.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сочетания вроде der rote Ball или das blaue Buch показывают, как цвет делает описание живым. На уроке это особенно удобно: картинка, слово и предмет работают вместе, как маленькая команда.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3600" y="1412720"/>
            <a:ext cx="3801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2150" y="1412720"/>
            <a:ext cx="3801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355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1472" y="3264129"/>
            <a:ext cx="434400" cy="38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64129"/>
            <a:ext cx="434400" cy="386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слова: то, что лежит в портфеле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и всё, что в нём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Ranzen помогает назвать школьный рюкзак по-немецки. Когда ребёнок видит свой портфель каждый день, новое слово запоминается почти без усилий.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тетрадь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Buch и das Heft легко связать с уроком, чтением и письмом. Эти слова часто встречаются на парте, поэтому их удобно учить через реальные предметы.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для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Bleistift нужен для письменных заданий, а его название быстро становится понятным через действие. Ребёнок слышит слово, берёт предмет в руку и запоминает его естественно.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Стирать и исправлять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Radiergummi помогает говорить о работе без страха ошибок: если что-то не так, можно исправить. Это слово особенно нравится детям, потому что оно полезное и очень знакомое.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папке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Mappe учит собирать листы и задания аккуратно. Такое слово показывает, что немецкий язык связан с обычной школьной жизнью, а не только с учебником.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самые близкие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знакомятся со словами die Mutter, der Vater, die Oma и der Opa. Эти названия легко связать с рисунком семьи и коротким рассказом о доме.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кто живёт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словам добавляются die Schwester и der Bruder. Ребёнок учится называть родственников по-немецки и замечать, что о семье можно говорить очень коротко и понятно.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маленький рассказ о себе
</a:t>
            </a:r>
            <a:pPr algn="l" indent="0" marL="0">
              <a:lnSpc>
                <a:spcPct val="10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новых слов появляются простые фразы о своей семье. Так дети учатся не просто повторять, а использовать слова в мини-диалогах и небольших описаниях.
</a:t>
            </a:r>
            <a:endParaRPr lang="en-US" sz="1528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близкие люди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которые легко запомнить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Hund дети запоминают быстро, потому что собака на картинке почти всегда вызывает улыбку. Рядом с изображением удобно показать артикль, чтобы слово сразу запоминалось целиком, а не по отдельным буквам.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Щенок, который помогает выучить артикль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Vogel и der Fisch подходят для первых описаний и игр на запоминание. Они хорошо смотрятся на ярких карточках и помогают детям учить новые слова без скуки, как будто это весёлая прогулка по картинкам.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и рыба — простые герои урока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Katze, das Pferd и der Hase превращают урок в маленький зоопарк. Такие слова легко сопровождать жестом, картинкой и коротким описанием, а значит, ребёнок быстрее связывает звучание со знакомым образом.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лошадь и заяц в одном ряду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артикль в немецком языке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стоит перед существительным и подсказывает, что это за слово. В простых примерах der Ball, die Tasche, das Haus дети сразу видят, что артикль всегда идёт рядом с предметом.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артикли учат не по длинным правилам, а через знакомые слова и картинки. Так ребёнок легче запоминает, что каждое существительное звучит вместе со своим маленьким помощником.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ученики начинают узнавать эти слова в тексте и речи. Это помогает читать внимательнее, не путаться и быстрее понимать, о каком предмете или человеке идёт речь.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924325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29125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29125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925" y="3502175"/>
            <a:ext cx="288750" cy="46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06975"/>
            <a:ext cx="452400" cy="45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действия: что умеют делать дети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lesen помогает сказать, что ученик читает книгу, карточку или короткую подпись. Такие фразы очень удобны на уроке: Ich lese, du liest, wir lesen.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schreiben связано с тетрадью, буквами и короткими заданиями. Дети учатся говорить о простом действии без длинных предложений и сразу применяют его в работе на уроке.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malen легко запоминается, потому что его можно показать движением руки. Фраза Ich male помогает ребёнку назвать знакомое школьное дело и говорить о нём уверенно.
</a:t>
            </a:r>
            <a:endParaRPr lang="en-US" sz="925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Рисовать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spielen и springen особенно нравятся младшим школьникам. Они связаны с игрой, движением и весёлой активностью, поэтому новые фразы быстро запоминаются и легко повторяются.
</a:t>
            </a:r>
            <a:endParaRPr lang="en-US" sz="882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и двигаться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singen часто встречается в песенках и рифмовках. Оно делает урок живым и показывает, что немецкий язык можно не только читать, но и звучно произносить.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рифмовки и ритм немецких слов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песенки и рифмовки помогают повторять слова без скуки. Ритм словно подсказывает, где сделать паузу, а где выделить знакомое слово. Так новые выражения запоминаются быстрее.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делает урок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поют вместе, они смелее произносят немецкие слова вслух. Хлопки, движение и карточки делают занятие весёлым, а память работает лучше, чем при простом повторении.
</a:t>
            </a:r>
            <a:endParaRPr lang="en-US" sz="17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уроке: найти, повторить, сказать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может попросить найти нужную картинку или показать предмет по слову. Такое задание быстро включает внимание и помогает увидеть связь между словом и его значением.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соединяют карточку со словом и изображение. Это похоже на маленький языковой пазл: нужно подобрать правильную пару и не спешить, чтобы не перепутать слова.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 задания на повторение за учителем. Ребёнок слышит правильное произношение, повторяет его и постепенно начинает говорить увереннее, не боясь ошибиться.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игры можно выбрать правильный ответ или сказать короткую фразу вслух. Такой финал радует детей и показывает, что новое слово уже стало знакомым.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простую немецкую фразу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2125" y="2609850"/>
            <a:ext cx="2159400" cy="3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узнаём знакомые слова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313988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в фразе знакомые части и опирается на них. Даже если всё предложение ещё кажется новым, одно понятное слово уже помогает уловить смысл.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463313" y="2132075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связываем слова между собой
</a:t>
            </a:r>
            <a:endParaRPr lang="en-US" sz="1179" dirty="0"/>
          </a:p>
        </p:txBody>
      </p:sp>
      <p:sp>
        <p:nvSpPr>
          <p:cNvPr id="11" name="Text 5"/>
          <p:cNvSpPr txBox="1"/>
          <p:nvPr/>
        </p:nvSpPr>
        <p:spPr>
          <a:xfrm>
            <a:off x="3250053" y="263912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дети понимают, кто что делает и что кому принадлежит. Простая фраза начинает складываться как конструктор из коротких и понятных деталей.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291650" y="1624950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Затем смысл читается целиком
</a:t>
            </a:r>
            <a:endParaRPr lang="en-US" sz="1179" dirty="0"/>
          </a:p>
        </p:txBody>
      </p:sp>
      <p:sp>
        <p:nvSpPr>
          <p:cNvPr id="13" name="Text 7"/>
          <p:cNvSpPr txBox="1"/>
          <p:nvPr/>
        </p:nvSpPr>
        <p:spPr>
          <a:xfrm>
            <a:off x="6078340" y="2132063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знакомых слов становится больше, ребёнок уже не пугается порядка слов. Он слышит или читает фразу и быстро понимает её по знакомым опорам.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на каждый день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помогают начать разговор без волнения. Реплики вроде Guten Tag!, Wie geht’s? и Danke! подходят для приветствия, вежливой просьбы и простого ответа на уроке.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выученных фраз уже делают ребёнка смелее. Он может поздороваться, представиться, поблагодарить и попрощаться, а это очень важный шаг в изучении языка.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диалогах дети учатся слушать собеседника и говорить по очереди. Это полезно не только для немецкого языка, но и для общения в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тетрадь, карточки и картинки как помощники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рабочей тетради новое слово не просто написано, а связано с заданием. Ребёнок обводит, подписывает и соединяет картинки, поэтому запоминает материал не только глазами, но и руками.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где слова становятся понятнее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карточки со словами удобно раскладывать, искать и сравнивать. Они делают урок похожим на игру, а новое слово сразу становится заметнее и дружелюбнее для памяти.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которые помогают не растеряться
</a:t>
            </a:r>
            <a:endParaRPr lang="en-US" sz="1163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учебник, тетрадь, карандаши и рисунки, ребёнок легче включается в работу. Зрительная опора помогает ему быстро понять значение слова и аккуратно выполнить короткое задание.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и цветные карандаши на парте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64129"/>
            <a:ext cx="434400" cy="3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83435"/>
            <a:ext cx="434400" cy="3475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немецкий язык помимо слов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слушать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учит ловить звучание слова и не пропускать детали. Ребёнок привыкает слушать учителя до конца и замечать, как одно слово помогает понять другое.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аккуратно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и подписи помогают читать по слогам и без спешки. Так ребёнок учится быть внимательным к буквам, окончаниям и знакомым частям слова.
</a:t>
            </a:r>
            <a:endParaRPr lang="en-US" sz="1193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 память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слов, фраз и песенок укрепляет память без скуки. Ученики запоминают новые выражения постепенно и видят, что маленькие шаги дают заметный результат.
</a:t>
            </a:r>
            <a:endParaRPr lang="en-US" sz="1161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дружелюбным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слушать одноклассников, отвечать по очереди и радоваться чужим успехам. Это делает общение спокойным, добрым и очень полезным для всей группы.
</a:t>
            </a:r>
            <a:endParaRPr lang="en-US" sz="11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остаётся в памяти, потому что на нём всё движется: дети повторяют слова, хлопают в ладоши, показывают картинки и быстро переключаются между заданиями.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победы тоже важны. Сегодня получилось назвать цвет, завтра — прочитать подпись, а потом уже сказать короткую фразу без подсказки.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и счёт делают занятие похожим на игру. Учёба идёт легко, а новые слова звучат так, будто сами просятся в память.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видит, что понимает всё больше, урок становится особенно приятным. Каждый новый шаг открывает ещё одну маленькую дверцу в язык.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урок немецкого языка запоминается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3 классе открывает дверь в новый мир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3 классе знакомит детей с первыми словами, короткими фразами и радостью общения. Через игру, песни и добрые задания он помогает поверить в себя и полюбить новый язык.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2026-05-25T03:50:46Z</dcterms:created>
  <dcterms:modified xsi:type="dcterms:W3CDTF">2026-05-25T03:50:46Z</dcterms:modified>
</cp:coreProperties>
</file>