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прямоугольника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найти длину его границы без лишних сложностей.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помогает измерять край рисунка, клумбы, участка или тетрадной клетки. Это полезно, когда нужно понять, сколько материала понадобится для рамки, ограждения или обводки.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периметр вокруг нас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прямоугольник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всегда 4 стороны. Они расположены парами: одна пара длиннее, а другая короче, но противоположные стороны одинаковы.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прямоугольника прямые, как аккуратно сложенный лист бумаги. Поэтому фигура выглядит ровной и легко измеряется.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стороны часто обозначают буквами a и b. Так запись становится короткой и удобной для вычислений.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— это путь по краю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обвести фигуру по контуру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«идём» карандашом по краю прямоугольника, мы как будто измеряем весь путь вокруг него. Именно это и называется периметром.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учитывают в вычислении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фигуры ничего считать не нужно. Важны только её стороны, поэтому на рисунке удобно выделять весь внешний контур яркой линией.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периметр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стороны, потом складывают их и записывают ответ с единицей измерения.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считать две одинаковые стороны по отдельности, удобно использовать короткую запись и быстро получать ответ.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прямоугольника входят в периметр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прямоугольника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3" y="4753825"/>
            <a:ext cx="363825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длины и две ширины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каждая пара противоположных сторон равна. Поэтому длину и ширину нужно учесть дважды, иначе получится не весь путь по краю.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стороны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 5 см, а ширина 3 см, то складываем все стороны: 5 + 3 + 5 + 3. Получается 16 см.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результат можно получить быстрее: 2(5 + 3) = 16 см. Такая запись помогает не запутаться и экономит время.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работает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единицах измеряют периметр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маленьких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прямоугольник небольшой, обычно выбирают сантиметры или миллиметры. Эти единицы удобны, когда стороны короткие и их легко измерить линейкой.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объектов чаще подходят метры или километры. В ответе всегда нужно писать не только число, но и подходящую единицу измерения.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вычисление, потом проверяют действия ещё раз. Так легче заметить ошибку, если она вдруг спряталась в примере.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находят, какие стороны даны в задаче. Важно понять, где длина, а где ширина, чтобы не перепутать их местами.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сложить все четыре стороны или воспользоваться формулой P = 2(a + b). Оба способа дают одинаковый ответ.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Записать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обязательно ставят единицу измерения. Без неё число выглядит как путешественник без чемодана — вроде есть, а чего-то не хватает.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 с маленькими числами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 прямоугольника 4 см, а ширина 2 см, можно сложить все стороны: 4 + 2 + 4 + 2. Получится 12 см.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удобно записать короче: 2(4 + 2) = 12 см. Оба способа приводят к одному и тому же ответу.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длину и ширину, а потом удваивают результат. Так считать проще и быстрее, чем перечислять все стороны по отдельности.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м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периметр прямоугольника со сторонами 8 м и 6 м.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задачи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показывает, какой длины получится линия вокруг фигуры. Его находят, если нужно узнать размер границы, а не внутренней части прямоугольника.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отвечает на другой вопрос: сколько места занимает фигура внутри. Здесь уже считают клетки или используют умножение длины на ширину.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периметра важны только стороны: их длины складывают и получают общий путь по краю. Внутри фигуры в этот момент ничего не считают.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эти понятия, ответ получится неверным. Поэтому полезно запомнить: периметр — по краю, площадь — внутри, как будто разные задания для одной фигуры.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 площадь — это не одно и то же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заданиях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посчитать только две стороны вместо четырёх. Тогда ответ получается слишком маленьким, потому что у прямоугольника противоположные стороны тоже входят в периметр.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ребята иногда забывают умножить сумму длины и ширины на 2 или пишут не ту единицу измерения. После вычисления всегда стоит проверить и число, и подпись ответа.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 пропустить ни длину, ни ширину, ни правильную единицу измерения.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школьной жизни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для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мастерят рамку, важно узнать длину её внешнего края. Внутренняя часть не нужна: считать надо именно границу, по которой пройдёт обрамление.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обложки есть длина и ширина, а значит, можно найти её периметр. Это помогает понять, сколько материала понадобится для аккуратной окантовки.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 или плакат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доски, плаката или листа бумаги считают край по всему прямоугольнику. Так легко узнать, какой длины будет обводка вокруг поверхности.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Забор вокруг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участок прямоугольный, периметр подскажет длину забора. Считают только внешнюю границу, потому что именно она окружает участок со всех сторон.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на клетчатой бумаге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клетки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прямоугольник выглядит особенно удобно: стороны легко измерить по клеткам. Если одна сторона занимает 6 клеток, а другая 3, периметр находится быстро. Такой рисунок помогает не путаться и сразу видеть все стороны.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проверка на листе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нарисована по клеткам, можно проверить себя прямо глазами: посчитать клетки на двух соседних сторонах и вспомнить про противоположные. Потом остаётся только сложить длину и ширину, а затем умножить сумму на 2.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удобная запись — P = 2(a + b). Сначала складываем длину и ширину, потом удваиваем результат, и счёт получается совсем не страшный.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всегда две пары равных сторон: одна пара длинная, другая короткая. Это помогает быстро понять, какие числа нужно использовать в задаче.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— это весь путь по краю фигуры. Значит, нужно учесть все стороны, а не только одну длинную и одну короткую.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правила для запоминания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на примерах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719600" y="2301288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прямоугольник со сторонами 7 см и 5 см. Складываем числа, умножаем на 2 и получаем 24 см. Формула работает спокойно и без сюрпризов.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12850" y="3755363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стороны 9 м и 4 м. Сначала 9 + 4, потом результат умножаем на 2. Получается 26 м — ещё одно подтверждение, что способ всегда один и тот же.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обязательно пишут единицу измерения. Без неё число не говорит, это сантиметры, метры или что-то другое, а значит, ответ выглядит незавершённым.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считают по внешнему краю фигуры, будто аккуратно обводят её пальцем. Всё, что находится внутри прямоугольника, в ответ не входит.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участвуют все четыре стороны. Даже если две из них одинаковые, их всё равно нужно учитывать, иначе получится неполный ответ.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длину, ширину и формулу P = 2(a + b), задачи решаются гораздо спокойнее. А ещё легче заметить ошибку до того, как она попадёт в ответ.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всегда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помогает считать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прямоугольника легко найти, если помнить про все четыре стороны и пользоваться формулой P = 2(a + b). Это полезное умение для школьных задач и проверки ответов.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2026-05-20T16:09:48Z</dcterms:created>
  <dcterms:modified xsi:type="dcterms:W3CDTF">2026-05-20T16:09:48Z</dcterms:modified>
</cp:coreProperties>
</file>