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индивидуальное развитие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способы размножения и этапы развития разных организмов.
</a:t>
            </a:r>
            <a:endParaRPr lang="en-US" sz="2909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размножения и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вида и передачу наследственности, а индивидуальное развитие формирует организм от зарождения до старения. Эти процессы создают и поддерживают биологическое разнообразие.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у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путем простого деления клетки на две идентичные дочерние. Этот метод позволяет быстро увеличить численность при благоприятных условиях.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 развивается новая особь из небольшого «почка» на теле материнского организма. Потомок постепенно растет и отделяется, сохраняя генетическую идентичность.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например картофель и земляника, размножаются частями тела, такими как клубни или усы, позволяя быстро расселяться и сохранять признаки родителя.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ключевые особенности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участвуют две родительские гаметы, соединяющиеся для образования уникального зигота, несущего признаки обоих.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потомства способствует лучшей адаптации к изменениям среды и повышает выживаемость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особенности и польза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замедляет рост популяции, но обеспечивает долгосрочное биологическое разнообразие и эволюционное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размножения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бесполого и полового размножения с точки зрения скорости и генетической изменчивости.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 при половом размножении снижает риск вымирания вида в меняющейся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размножения в царствах живой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организмы чаще используют как половое, так и бесполое размножение, что отражает их разнообразные способы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бактерий исключительно бесполое, у животных — преимущественно половое, у растений встречаются оба способа.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как основа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 амёбы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Одноклеточный организм амёба размножается путем митоза, при котором одна клетка делится на две идентичные, обеспечивая быстрое воспроизводство.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деление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проходят сложный процесс дробления, благодаря которому увеличивается численность в короткие сроки с сохранением генетической информации.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их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 митоз для бесполого размножения, что важно в природе и при производстве продуктов питания, таких как хлеб и пиво.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у ириса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размножается корневищами — подземными стволами, обеспечивающими быстрое расселение и выживание в разнообразных условиях.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образует клубни — утолщённые стебли, из которых вырастают новые растения, что позволяет эффективно размножаться и запасать питательные вещества.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разрастается с помощью усов — вытянутых побегов, которые пророждают новые растения, обеспечивая быстрое освоение пространства.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животных: ключевые этапы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— яйцеклеток и сперматозоидов, которые несут половинный набор хромосом для слияния.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бывает внутренним (у млекопитающих) или внешним (у рыб и амфибий), определяя способ развития зародыша.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по программе, формируя новый организм, адаптированный к среде обитания.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заботы о потомстве у млекопитающих и интенсивное размножение у насекомых обеспечивают выживание и эволюцию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индивидуального развития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образования зиготы до старения с примерами полного и неполного метаморфоза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индивидуального развития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10219" y="1835606"/>
            <a:ext cx="3478687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начинает развиваться, всходы появляются ростками благодаря поглощению воды и активации клеточного метаболизма.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43130" y="1835606"/>
            <a:ext cx="3478687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семени развивается молодой росток с первыми листьями, он начинает фотосинтез и накапливать энергию.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1820" y="3626425"/>
            <a:ext cx="2288771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взрослого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увеличивается в размере, формирует корни, стебли и листья, укрепляется в почве.
</a:t>
            </a:r>
            <a:endParaRPr lang="en-US" sz="1377" dirty="0"/>
          </a:p>
        </p:txBody>
      </p:sp>
      <p:sp>
        <p:nvSpPr>
          <p:cNvPr id="13" name="Text 5"/>
          <p:cNvSpPr txBox="1"/>
          <p:nvPr/>
        </p:nvSpPr>
        <p:spPr>
          <a:xfrm>
            <a:off x="3324490" y="3626425"/>
            <a:ext cx="2288771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цветы, происходит опыление, затем формирование плодов и семян для размножения.
</a:t>
            </a:r>
            <a:endParaRPr lang="en-US" sz="1351" dirty="0"/>
          </a:p>
        </p:txBody>
      </p:sp>
      <p:sp>
        <p:nvSpPr>
          <p:cNvPr id="14" name="Text 6"/>
          <p:cNvSpPr txBox="1"/>
          <p:nvPr/>
        </p:nvSpPr>
        <p:spPr>
          <a:xfrm>
            <a:off x="6007160" y="3626425"/>
            <a:ext cx="2288770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прекращает рост, снижаются жизненные функции, наступает период увядания и гибели.
</a:t>
            </a:r>
            <a:endParaRPr lang="en-US" sz="13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насекомых: различные пути развития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на примере 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проходит четыре стадии: яйцо, гусеница (личинка), куколка и взрослое насекомое. Каждая стадия кардинально отличается внешне и по образу жизни, обеспечивая выживание в разных условиях.
</a:t>
            </a:r>
            <a:endParaRPr lang="en-US" sz="897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 у клопов и саранчи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насекомых отсутствует стадия куколки. Личинка похожа на взрослое насекомое, но не имеет развитых крыльев и половых органов, которые появляются постепенно по мере роста.
</a:t>
            </a:r>
            <a:endParaRPr lang="en-US" sz="865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метаморфоза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позволяет насекомым адаптироваться к сезонным изменениям и разным экологическим нишам, снижая конкуренцию между молодыми и взрослыми особями.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лягушка и бабочка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развития — яйца лягушки и бабочки созревают в воде и на растениях соответственно.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— головастик с жабрами, у бабочки — гусеница, обе личинки активно питаются и растут.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развивается легкое дыхание и конечности; у бабочки личинка превращается в неподвижную куколку.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лягушка обитает на суше и в воде, бабочка — летающее насекомое, готовое к размножению.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у разных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связана с биологическими особенностями и средой обитания каждого вида. Быстроразвивающиеся организмы имеют короткую жизнь, долгоживущие — медленный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жизни отражают эволюционные стратегии: от скоропостижного размножения до долгосрочной заботы о потомстве.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Близнецы: разнообразие происхождения и особенностей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— генетические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из одной зиготы, делящейся на два эмбриона. Близнецы имеют идентичный генотип и обычно одного пола, что объясняет их внешнее и внутреннее сходство.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Двуяйцевые близнецы — уникальные индивидуумы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из двух разных яйцеклеток, оплодотворённых разными сперматозоидами. Такие близнецы могут отличаться по внешности и полу, почти как обычные братья и сёстры.
</a:t>
            </a:r>
            <a:endParaRPr lang="en-US" sz="9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обмен генами, создавая новые комбинации, которые повышают вариативность вида и способность адаптироваться к изменениям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улучшает устойчивость популяций к болезням и неблагоприятным условиям, снижая риск массового вымирания.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поддерживаются через размножение, что способствует появлению новых видов и сохранению биосистем.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размножения в поддержании 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нарушения размножения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Бесплодие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проблема, связанная с генетическими и физиологическими факторами. Оно влияет на способность к зачатию и требует медицинского вмешательства.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нарушения, такие как гемофилия, влияют на нормальное развитие и функционирование организма, передаваясь из поколения в поколение.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грибковые инфекции могут подавлять развитие семян и снижать урожайность, угрожая сельскому хозяйству и экосистемам.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размножение и развитие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химические реакции роста: понижение замедляет развитие холоднокровных животных, влияет на выживаемость потомства.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фотосинтез у растений и биоритмы животных, определяя период размножения и активность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влияет на способность семян прорастать и здоровье организмов, недостаток вызывает стресс и снижает плодовитость.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питания критически важна для роста и развития, ограничения ведут к задержкам и уменьшению численности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стратегиях размножения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короткой жизнью, как насекомые, размножаются рано и быстро, чтобы сохранить численность при высокой смертности.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развивают высокую заботу о потомстве, обеспечивая защиту и питание для выживания молодых особей.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потомства у насекомых компенсирует утраты, обеспечивая выживание вида в сложных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развития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обеспечивают непрерывность жизни и её эволюцию, способствуя разнообразию и устойчивости всех живых организмов к изменениям среды.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2026-05-09T05:06:16Z</dcterms:created>
  <dcterms:modified xsi:type="dcterms:W3CDTF">2026-05-09T05:06:16Z</dcterms:modified>
</cp:coreProperties>
</file>