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страна контрастов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страна с древней культурой, яркой кухней и быстрыми технологиями.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Китай так разнообразен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находится в Восточной Азии и занимает огромную территорию. Здесь далеко друг от друга расположены горы, равнины, реки и побережья, поэтому климат, занятия людей и уклад жизни заметно отличаются.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Китая: главные вехи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этапов, связывающих древнюю историю Китая с современным развитием.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семейные ценности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всей семьёй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Весны объединяет семьи за общим столом, поздравлениями и подарками. Это главный момент года, когда особенно ценятся уважение к близким и совместное время.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быту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важны вежливость, спокойный тон и внимание к старшим. Такие привычки помогают сохранять уважение, порядок и доброжелательность в семье и школе.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встречи родных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середины осени связан с луной, встречами родных и угощением в кругу семьи. Он напоминает, что дом и близкие остаются важнее суеты.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часть общения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еда — не просто приём пищи, а способ проводить время вместе. За столом часто делятся блюдами, разговаривают и дарят небольшие знаки внимания.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письменность: как устроены иероглифы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со смыслом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иероглифы передают не только звук, но и смысл. Многие знаки состоят из частей, которые подсказывают значение или помогают догадаться о группе похожих слов.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Пиньинь для чтения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Пиньинь записывает произношение латиницей и помогает ученикам, а также иностранцам читать и произносить слова. Это удобный мост между звучанием и письменной формой.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результат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письма требует терпения и памяти, потому что каждый знак нужно узнавать отдельно. Зато чтение иероглифов открывает доступ к текстам, истории и культуре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чай: вкусы разных регионов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66335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любит мучное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Китая чаще выбирают лапшу, пельмени и другие мучные блюда. В более сухом и прохладном климате они особенно удобны и привычны.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55026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рис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юге, где теплее и влажнее, основой питания чаще становится рис. Здесь его подают с овощами, мясом и соусами, делая блюда более лёгкими.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2560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на столе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районы активно используют рыбу, креветки и другие морепродукты. Близость моря заметно влияет на состав меню и способы приготовления.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25601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культура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 Китае — это не просто напиток, а часть традиции. Его пьют в разных регионах, а чайные церемонии подчёркивают спокойствие и уважение.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архитектура: древность рядом с небоскрёбами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Пекин: столица и традиция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соединяет императорское прошлое и современную столицу. Здесь рядом с историческими памятниками находятся широкие проспекты, государственные здания и крупные культурные центры.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0050" y="270585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Сиань: память древности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30050" y="306610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Сиань напоминает о древних столицах Китая. Его старые стены и наследие Терракотовой армии показывают, насколько глубоки исторические корни страны.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0050" y="375687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Шанхай: лицо будущего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0050" y="411712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известен высотными зданиями и деловым ритмом. Набережная Пудун показывает, как быстро выросли современные районы и насколько заметен технологичный облик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повседневной жизни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поездки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и метро помогают быстро перемещаться по огромным городам. Благодаря удобному транспорту люди тратят меньше времени на дорогу и легче добираются до работы и школы.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телефон — много дел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Суперприложения соединяют в одном месте разные услуги: транспорт, еду, билеты и общение. Так городская жизнь становится более связанной и удобной для пользователей.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доставка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через приложения экономит время и связывает магазины, рестораны и покупателей. Один заказ может объединять выбор товара, оплату и отслеживание пути курьера.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 без кассы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Онлайн-платежи позволяют оплачивать покупки, билеты и еду через телефон. Это делает повседневные дела проще и уменьшает необходимость носить с собой наличные деньги.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0" y="3309600"/>
            <a:ext cx="492000" cy="39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0" y="1704650"/>
            <a:ext cx="492000" cy="39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538" y="1666250"/>
            <a:ext cx="3528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538" y="3271200"/>
            <a:ext cx="352800" cy="47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образование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коллективе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ценятся дисциплина, аккуратность и умение работать вместе. Ученики часто выполняют задания в группе, чтобы учиться слушать других и договариваться.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обычно включает уроки, зарядку, столовую и дополнительные занятия. Такой распорядок помогает детям соблюдать режим, быть собранными и успевать многое за день.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предметы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английский входят в число самых важных предметов. Также популярны музыка, робототехника и спортивные секции, которые развивают разные способности учеников.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 занимает заметное место в учебном процессе. Школа помогает не только получать знания, но и постепенно привыкать к ответственности и цели.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основные элементы экономики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сочетает мощное промышленное производство, развитое сельское хозяйство и удобную логистику для перевозки товаров.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производство, сельское хозяйство и транспорт, которые связаны между собой.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поставил цель достичь углеродной нейтральности к этому году, поэтому экология стала частью государственной модернизации и повседневных привычек.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2060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заявленный срок достижения углеродной нейтральности в Китае.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Си Цзиньпина на Генеральной Ассамблее ООН, 22 сентября 2020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современного Китая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дисциплина, результат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давно стал частью международного образа Китая. Олимпийские победы, массовые тренировки и сильные национальные команды показывают, как упорство и дисциплина превращаются в заметные результаты.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наука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наука заметна не только в лабораториях, но и в космических программах. Запуски спутников, орбитальные станции и лунные миссии показывают, как страна развивает исследования и инженерные школы.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между веками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Китайское искусство соединяет древние традиции и современные формы. Каллиграфия, живопись тушью и боевые искусства сохраняют культурную память, а кино и анимация помогают говорить с миром на новом языке.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75" y="1579757"/>
            <a:ext cx="2526600" cy="1964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438" y="1579757"/>
            <a:ext cx="2526600" cy="19640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013" y="1579757"/>
            <a:ext cx="2526600" cy="1964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образа китайской природы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5547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и нагорья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547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Китая поднимается Тибетское нагорье, одно из самых высоких мест на Земле. Здесь суровый климат, разреженный воздух и очень сильные природные контрасты, которые влияют на расселение людей.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3361350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вокруг которых строилась жизнь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61350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 и Хуанхэ формируют жизнь целых регионов. Их долины веками помогали земледелию, а берега становились местом роста городов, дорог и торговых путей.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16722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который меняется от региона к региону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6722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холодных засушливых районов на севере до влажных субтропиков на юге климат Китая меняется очень заметно. Поэтому в разных частях страны выращивают разные культуры и строят жильё по-разному.
</a:t>
            </a:r>
            <a:endParaRPr lang="en-US" sz="889" dirty="0"/>
          </a:p>
        </p:txBody>
      </p:sp>
      <p:sp>
        <p:nvSpPr>
          <p:cNvPr id="15" name="Text 7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Китая на мировой карте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населённая страна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1,4 млрд жителей делают Китай самой населённой страной мира. На карте это означает не только размер, но и огромную плотность связей: города, дороги и рынки объединяют очень много людей.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больших расстояний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Китай выглядит как огромный, вытянутый с запада на восток массив суши. Его территория охватывает горы, равнины, пустыни и длинную линию побережья, поэтому страна сразу заметна по масштабам.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крупнейших стран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около 9,6 млн км² и входит в число крупнейших государств планеты по площади. Такое пространство помогает увидеть, насколько разными могут быть климат, хозяйство и образ жизни внутри одной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можно заметить о Китае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символы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стена, иероглифы и чай сразу вызывают узнаваемый образ страны. Эти символы помогают понять, как глубоко история и повседневная культура связаны между собой.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Китая поражают сочетанием древних памятников и современных высотных зданий. Такое соседство показывает, как быстро меняется страна, не отказываясь от своего прошлого.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одна картина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Китая лучше всего заметно, когда сравниваешь его ландшафты, города и традиции. Именно поэтому история страны так важна: она объясняет, как возникло это различие.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страны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кухня известна рисом, лапшой, пельменями и многими региональными блюдами. Даже простая еда здесь часто рассказывает о климате, местных продуктах и семейных привычках.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расселение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63350" y="1693075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Удобные условия на востоке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природу: восточные равнины, реки и более мягкий климат удобны для городов и сельского хозяйства. Поэтому здесь живёт больше людей и плотнее сеть дорог.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502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Сложные районы на западе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трудности рельефа: горы, высокие плато и засушливые районы на западе делают строительство и земледелие сложнее. Населённые пункты там встречаются реже и дальше друг от друга.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7727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Жизнь подстраивается под место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люди приспосабливаются к природной среде: выбирают подходящие культуры, способы перевозки и типы жилья. Так география влияет не только на карту, но и на повседневную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Китая через 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97300" y="17851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письменность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97302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системы письма и ранние государства помогли связать управление, торговлю и культуру. Письменность сделала возможной передачу знаний между поколениями.
</a:t>
            </a:r>
            <a:endParaRPr lang="en-US" sz="893" dirty="0"/>
          </a:p>
        </p:txBody>
      </p:sp>
      <p:sp>
        <p:nvSpPr>
          <p:cNvPr id="12" name="Text 4"/>
          <p:cNvSpPr txBox="1"/>
          <p:nvPr/>
        </p:nvSpPr>
        <p:spPr>
          <a:xfrm>
            <a:off x="2282700" y="35935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и инфраструктура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282689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империях строились каналы, дороги и укрепления. Это усиливало связь между регионами и создавало основу для большого централизованного государства.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766125" y="359813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766114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конца 1970-х годов реформы ускорили промышленный рост, строительство и модернизацию транспорта. Так древняя страна вошла в эпоху современных мегаполисов.
</a:t>
            </a:r>
            <a:endParaRPr lang="en-US" sz="884" dirty="0"/>
          </a:p>
        </p:txBody>
      </p:sp>
      <p:sp>
        <p:nvSpPr>
          <p:cNvPr id="16" name="Text 8"/>
          <p:cNvSpPr txBox="1"/>
          <p:nvPr/>
        </p:nvSpPr>
        <p:spPr>
          <a:xfrm>
            <a:off x="4380150" y="1791040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открытость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380153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связал Китай с соседними странами и дал толчок обмену товарами, идеями и технологиями. Позже выросли крупные порты и торговые города.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234737"/>
            <a:ext cx="3769200" cy="12748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 — три образа страны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сведения о крупнейших городах Китая.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городов помогает увидеть Китай с разных сторон: как столицу, деловой центр и древнюю культурную столицу.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показывает государственный и культурный центр, Шанхай — современную экономику, а Сиань — историческую глубину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 Китае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761925" y="3483950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География задаёт различия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1925" y="3987502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почему Китай такой разный: в одной стране есть горы, равнины, пустыни и влажные побережья. От природы зависят расселение людей, дороги и сельское хозяйство.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341750" y="3483950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Будущее зависит от решений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341750" y="3987502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вопросы напоминают, что развитие должно быть ответственным. Озеленение, очистка воды, сортировка отходов и экономия ресурсов — важная часть будущего.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551838" y="3483950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Культура живёт в быту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551838" y="3987502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видна в языке, еде, традициях и городах. Иероглифы, семейные праздники, чай и местные блюда показывают, как важны память и повседневные привычки.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946800" y="1728325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Современность рядом с традицией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46800" y="2231877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сделали жизнь в городах быстрее и удобнее. Поезда, метро, онлайн-платежи и сервисы в телефоне изменили привычные действия, но не отменили традиции.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2156888" y="1728325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История связывает эпохи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2156888" y="2231877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понять, как страна выросла от древних династий до современных мегаполисов. Письменность, торговля и реформы связали прошлое с настоящим.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древность и движение вперёд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впечатляет масштабом, историей и темпом изменений. В нём древние традиции, разные природные зоны и современные технологии существуют вместе, поэтому страна остаётся одновременно узнаваемой и постоянно новой.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2026-07-26T23:22:30Z</dcterms:created>
  <dcterms:modified xsi:type="dcterms:W3CDTF">2026-07-26T23:22:30Z</dcterms:modified>
</cp:coreProperties>
</file>