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английского языка: слова, диалоги, тексты и простые сообщения.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чему учатся школьники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важен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общаться, понимать тексты и уверенно использовать язык в учёбе, играх, фильмах, музыке и интернете. В 5 классе школьники переходят к более длинным фразам и учатся применять знакомые конструкции в реальных ситуациях.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работа с новым английским материалом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новое слово превращается в употребляемую речевую модель.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курса английского языка в 5 классе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строится вокруг близких школьнику тем: о себе, семье, школе, увлечениях, еде, доме, животных, времени и погоде. Такие блоки помогают быстрее запоминать слова и использовать их в речи.
</a:t>
            </a:r>
            <a:endParaRPr lang="en-US" sz="1146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для 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осваиваются present simple, there is/there are, can/can’t, have got, притяжательные местоимения, множественное число и вопросы. Эти модели нужны для коротких, но точных высказываний.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аудирование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понимать короткие тексты и несложную речь на слух. Задания обычно опираются на знакомые слова, картинки, повторяющиеся фразы и поиск конкретной информации.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работа строится на диалогах, ответах по образцу и небольших сообщениях о себе. Главное — говорить понятно, не перегружая фразу сложными конструкциями и редкими словами.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задания развивают умение составлять подписи, короткие сообщения и простые описания. Важно соблюдать порядок слов, ставить заглавные буквы и точку, а также проверять написанное.
</a:t>
            </a:r>
            <a:endParaRPr lang="en-US" sz="11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произношение английских звуков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включает 26 букв, и в 5 классе учащиеся закрепляют их названия, порядок и чтение в знакомых словах. Это основа для уверенного словарного и орфографического навыка.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звук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различать, как буква называется и как она звучит в слове. В английском эти соответствия не всегда прямые, поэтому чтение требует постоянной тренировки на коротких примерах.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сочетаниям th, sh, ch, ea и oo. Они часто вызывают трудности, потому что влияют на звучание слова и помогают точнее понимать и произносить английскую речь.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закрепления используют карточки, картинки и короткие слова. Такие задания помогают связывать написание, звучание и значение, а также постепенно переходить от отдельных букв к чтению целых слов.
</a:t>
            </a:r>
            <a:endParaRPr lang="en-US" sz="12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темы и умения в 5 классе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учебные приоритеты: больше всего времени уделяется словам и грамматическим моделям, а остальные виды работы поддерживают их практическое применение.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речевые навыки развиваются параллельно, поэтому курс не сводится к запоминанию слов, а учит использовать их в понимании, общении и письме.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содержания курса английского языка для 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знакомство и классные фразы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часто звучат короткие формулы приветствия: Hello! , Hi! , Good morning! , My name is… Они помогают быстро начать разговор и создать понятную, доброжелательную атмосферу в классе.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собеседником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Nice to meet you, How are you? и I’m fine, thank you учат простому обмену репликами. Такие модели легко повторять, поэтому они быстро становятся привычной частью речи.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your books, Listen and repeat, Read the text, Write the answer — это рабочие фразы урока. Они помогают понимать задания без долгих объяснений и экономят время на уроке.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Work in pairs помогает организовать короткий диалог и сделать каждого ученика активным участником. Постоянное повторение таких фраз развивает уверенность и привычку говорить по-английски на уроке.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глагол to be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подлежащим и формой глагола to be. Это одна из первых грамматических опор 5 класса.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зависит от местоимения: am, is или are. От этой опоры строятся первые личные высказывания и описания.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6389"/>
            <a:ext cx="432900" cy="346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49596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09" y="4406802"/>
            <a:ext cx="385612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«Школа и учебные предметы»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classroom, board и desk помогают описывать место учёбы. Они часто встречаются в заданиях, где нужно назвать предметы в классе или рассказать о школьной обстановке.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Текстbook, notebook, pen, pencil, ruler и eraser — базовые слова для разговора о портфеле и письменных принадлежностях. Их важно знать, чтобы понимать инструкции и выполнять упражнения.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расписания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English, Maths, Russian, History, Art, Music, PE и Science нужны для обсуждения уроков и расписания. Эти названия помогают говорить о любимых предметах и учебном дне.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о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используется в коротких разговорах: о кабинете, уроке, учителе и нужных вещах на парте. Такие слова делают диалог понятным и близким к реальной школьной жизни.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повторяются во множестве заданий, поэтому быстро переходят из пассивного запаса в активный. Чем чаще ученик видит их в тексте и слышит на уроке, тем легче говорить.
</a:t>
            </a:r>
            <a:endParaRPr lang="en-US" sz="10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о себе и своей семье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называть имя, возраст и простые факты о себе. Модели вроде I am 11 и I am a pupil помогают строить первые самостоятельные высказывания без лишней сложности.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близкие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 have got позволяют рассказывать о семье: I have got a sister. I have got two brothers. Такие фразы опираются на личный опыт и легко запоминаются.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увлечения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появляются короткие описания близких людей и интересов: My father is a doctor. My hobby is reading. Ученик учится соединять знакомые слова в понятный текст.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письменная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этих моделей можно составить небольшое сообщение о себе или анкете. Главное — использовать знакомые слова, соблюдать порядок слов и не перегружать фразу сложными деталями.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и действия: Present Simple в повседневной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Present Simple особенно часто встречается в рассказах о распорядке дня, школьных обязанностях и привычках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привычнее действие, тем естественнее использовать Present Simple и слова-подсказки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5 класса; условная диаграмма по типичным упражнениям.
</a:t>
            </a:r>
            <a:endParaRPr lang="en-US" sz="7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в английском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школьники учатся задавать короткий общий вопрос, чтобы узнать факт. В таких моделях важны порядок слов и вспомогательный глагол do или does.
</a:t>
            </a:r>
            <a:endParaRPr lang="en-US" sz="1371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закрепляются краткие ответы: Yes, I do; No, she doesn’t. Они помогают отвечать быстро и грамотно, не повторяя весь вопрос полностью.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Специальный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вводятся вопросительные слова what, where, when, who, why, how. С их помощью можно уточнять человека, место, время, причину и способ действия.
</a:t>
            </a:r>
            <a:endParaRPr lang="en-US" sz="13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670144"/>
            <a:ext cx="5170500" cy="10569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Present Simple и Present Continuous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главное различие двух времён и помогает выбирать форму по смыслу предложения.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повторяется или входит в расписание, нужен Present Simple; если происходит в момент речи, используется Present Continuous.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 английского языка, 5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 на английском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тему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смотрит на заголовок и иллюстрации, чтобы понять, о ком или о чём будет текст. Это помогает заранее активировать знакомые слова и быстрее уловить смысл.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ключевые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чтения важно отмечать имена, даты, место действия и простые детали. Такие опоры позволяют не потеряться в тексте и ответить на вопросы по содержанию.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Понимай знакомую лексику
</a:t>
            </a:r>
            <a:pPr algn="l" indent="0" marL="0">
              <a:lnSpc>
                <a:spcPct val="100000"/>
              </a:lnSpc>
              <a:buNone/>
            </a:pPr>
            <a:r>
              <a:rPr lang="en-US" sz="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для 5 класса строятся вокруг известных слов и простых конструкций, поэтому школьник может догадаться о значении по контексту, даже если встречает незнакомое слово.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учащиеся проверяют понимание: выбирают верные утверждения, находят факты и кратко пересказывают содержание. Так чтение превращается в активную работу с текстом.
</a:t>
            </a:r>
            <a:endParaRPr lang="en-US" sz="11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понимание английской речи на слух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используют диалоги, объявления и небольшие описания, где речь звучит медленно и чётко. Это помогает сосредоточиться на главной информации и знакомых словах.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для 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повторяющиеся фразы, картинки и уже известная лексика помогают уловить смысл даже при не полном понимании каждого слова. Важно слушать внимательно и не торопиться с ответом.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выбирают правильную картинку, сопоставляют реплики, вставляют пропущенные слова и отмечают нужный вариант ответа. Такие упражнения развивают умение слышать конкретную информацию.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главного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не требуется переводить всё дословно. Главная цель — распознать знакомые слова, понять ситуацию и выбрать правильный ответ по содержанию записи.
</a:t>
            </a:r>
            <a:endParaRPr lang="en-US" sz="12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по основным темам 5 класса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уроков связаны с повседневной жизнью, поэтому новые слова легко использовать в диалогах и небольших текстах.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распределяется по тематическим блокам: больше всего слов связано со школой, семьёй и бытом.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темы английского языка за 5 класс; условное тематическое распределение.
</a:t>
            </a:r>
            <a:endParaRPr lang="en-US" sz="7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короткий письменный текст на английском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работы над письменным заданием в 5 классе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 ошибок учитель обычно видит в начале изучения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зон затруднений помогают понять, какие правила требуют повторения: артикли, порядок слов, формы глаголов и чтение сложных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материалу 5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английский язык нужен вне урока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часто встречается в названиях фильмов, игр и приложений. Даже короткие надписи помогают быстрее понять сюжет, правила и кнопки управления без перевода.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сайты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школьники видят подписи, меню, инструкции и комментарии на английском. Умение распознавать простые слова делает поиск информации удобнее и безопаснее.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вывесках, дорожных знаках и в меню английский помогает ориентироваться в незнакомом месте. Это особенно полезно, когда рядом нет перевода на русский язык.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открывает доступ к текстам, песням и сообщениям, которые не переведены. Он расширяет круг общения и помогает понимать мир шире, чем только школьный учебник.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5 классе: прочная основа для следующих шагов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пятом классе школьники осваивают базовую лексику, простую грамматику и первые навыки общения. Эти умения развиваются через регулярную практику и становятся основой для дальнейшего изучения языка.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2026-05-30T10:19:34Z</dcterms:created>
  <dcterms:modified xsi:type="dcterms:W3CDTF">2026-05-30T10:19:34Z</dcterms:modified>
</cp:coreProperties>
</file>