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о предлоге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маленькое слово помогает точно связать смысл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предлоги в 5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нужны почти в каждом ответе, упражнении и тексте. Они уточняют место, время, направление, причину и цель, а ещё помогают повторять падежи и писать грамотнее.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служебная часть речи: он не называет предмет, действие или признак, а показывает, как одно слово зависит от другого в словосочетании или предложении.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предлога устанавливаются отношения между словами: на столе, к другу, из школы, перед уроком. Без него связь между словами становится менее точной и понятной.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 изменяется по родам, числам и падежам и не является самостоятельным членом предложения. Его задача — связывать слова и уточнять смысл высказывания.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предлог соединяет слова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обычно стоит перед существительным, местоимением или числительным: в школе, к нему, с тремя друзьями. Так он помогает построить точное словосочетание.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схеме связи слов предлог выделяют отдельно: он служит связующим словом и не входит в корень. Поэтому его важно замечать при разборе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226798"/>
            <a:ext cx="4000500" cy="1912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предлог в разных сочетаниях может выражать разные отношения между словами.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 значению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уточняют смысл связи слов; значение определяется контекстом, а не только самим предлогом.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словосочетаний по теме «Предлог».
</a:t>
            </a:r>
            <a:endParaRPr lang="en-US" sz="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зависимое слово обычно ставится в определённом падеже. По предлогу часто можно сразу определить нужную форму существительного или местоимения.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запомнить связь: без друга — родительный падеж, к дому — дательный, через мост — винительный. Предлог подсказывает правильное окончание.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сочетания тоже полезны: с мамой — творительный падеж, о книге — предложный. Чем внимательнее ученик к предлогу, тем легче выбрать форму слова.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употребляются с разными падежами, например в и на. Поэтому важно смотреть не только на предлог, но и на смысл всего сочетания.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падежи
</a:t>
            </a:r>
            <a:endParaRPr lang="en-US" sz="22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эти предлоги встречаются в коротких фразах, описаниях действий и местах, где важна точная связь слов.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предлоги в учебных текстах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группа предлогов образует основу школьной речи и письма; особенно заметны в и 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частотности на основе учебных и детских текстов.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предлог отличается от приставки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пишется раздельно: в школу, на улицу, под стол. Он стоит перед словом и сохраняет самостоятельность, поэтому его легко увидеть в предложении.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Проверяется вставкой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предлогом и словом можно вставить другое: в большую школу, на широкую улицу. Между приставкой и корнем такая вставка невозможна.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предлог в предложении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признаков, по которым можно узнать предлог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54699"/>
            <a:ext cx="241500" cy="1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70663" y="2148098"/>
            <a:ext cx="189675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45166"/>
            <a:ext cx="241500" cy="2146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и производные предлоги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предлоги, не образованные от других частей речи: в, на, к, из, под, над, с. Они чаще всего короткие и очень употребительные в речи.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возникли из других слов и сочетаний: вокруг, благодаря, несмотря на, в течение. Их значение и написание нужно внимательно проверять по контексту.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производные предлоги выглядят как обычные слова, но в предложении служат для связи: вокруг, благодаря, вопреки. Важно смотреть на их роль в тексте.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нескольких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составные предлоги: в течение, в продолжение, в связи с. Они пишутся как устойчивые сочетания и помогают уточнять время, причину или обстоятельства.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 трудно 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часто похожи на другие части речи. Поэтому при разборе нужно проверять смысл, состав слова и связь с зависимым словом.
</a:t>
            </a:r>
            <a:endParaRPr lang="en-US" sz="74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пишутся предлоги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тоже нередко пишутся раздельно: в течение дня, в продолжение недели, в связи с праздником. Здесь важно не путать их с похожими сочетаниями.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предлогов в русском языке пишется раздельно со словами: в школе, из дома, под столом. Это правило помогает сразу увидеть границы слов.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может быть и предлогом, и наречием или существительным, его проверяют по смыслу и составу. Так легче выбрать правильное написание.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9301"/>
            <a:ext cx="4039800" cy="15980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значение помогает выбрать нужное написание и определить часть речи.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случаи: похожие слова и разные написания
</a:t>
            </a:r>
            <a:endParaRPr lang="en-US" sz="2505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зависит не только от звучания, но и от значения. Сходные формы нужно проверять в контексте.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предлогов.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 устойчивых выражениях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фразах вроде через силу, на память, с удовольствием предлог входит в готовое сочетание. Такое выражение лучше запоминать целиком, а не разбирать по отдельным словам.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устойчивого выражения часто не равен прямому значению его частей. Поэтому в речи они помогают говорить точнее, живее и естественнее, особенно в школьных ответах и пересказах.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 разными значениями встречаются не одинаково часто. В учебных текстах особенно заметны примеры, связанные с пространством и движением.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предлогов встречаются чаще
</a:t>
            </a:r>
            <a:endParaRPr lang="en-US" sz="293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школьники используют предлоги для обозначения места и направления. Остальные значения встречаются реже, но тоже необходимы для точной речи.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материалу урока «Понятие о предлоге». Иллюстративные данные для учебной диаграммы.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способен изменить смысл всего предложения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наблюдения из материала урока.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маленькая служебная часть речи может показать другое направление, место или оттенок смысла. Поэтому выбор предлога важен в любой фразе.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предлога в предложении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предлога на основе учебного материала.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нередко пишут предлог слитно с существительным или путают его с приставкой. Чтобы избежать ошибки, полезно вслух разделять слово на части и проверять, можно ли вставить другое слово.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трудность — неверный падеж после предлога. Например, нужно не только знать предлог, но и помнить, какая форма зависимого слова требуется в словосочетании.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 в производных предлогах: пропускаются буквы или меняется написание. Особенно внимательно нужно относиться к сочетаниям в течение, в продолжение, несмотря на.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смешение предлога с наречием или неудачный выбор предлога по смыслу. Из-за этого фраза становится неточной и может быть понята неверно.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предлогов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значения самых нужных предлогов помогают быстрее понимать их роль в предложении и правильно выбирать форму зависимого слова.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предлогов для 5 класса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предлога меняется в зависимости от контекста. Поэтому важны и само слово, и соседние слова в предложении.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предлога.
</a:t>
            </a:r>
            <a:endParaRPr lang="en-US" sz="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 устной и письменной речи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устной речи предлоги помогают быстро строить понятные фразы. Они особенно нужны, когда нужно точно назвать место, время или направление: у окна, после звонка, перед уроком.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письменной речи предлоги связывают слова и делают текст логичным. Без них предложения звучали бы менее точно, а иногда и вовсе теряли бы смысловую ясность.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кажется коротким и незаметным, но именно он помогает словам быть связанными, а мысли — точными. Если понимать его значение и написание, речь становится грамотнее и яснее.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Предлог: маленькое слово с большой ролью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2026-05-22T16:26:16Z</dcterms:created>
  <dcterms:modified xsi:type="dcterms:W3CDTF">2026-05-22T16:26:16Z</dcterms:modified>
</cp:coreProperties>
</file>