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— древнерусская повесть о мужестве, ошибке и любви к Родине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XII века: поход Игоря, тревога за Русь и поэтические образы 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 веке Русь была раздроблена на княжества, которые часто соперничали. Половцы нередко нападали на южные земли, поэтому война угрожала постоянно. Поход Игоря Святославича состоялся без полного согласия князей и закончился пленом и потерями.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и причины появления произведения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известный древний список «Слова о полку Игореве» обнаружил коллекционер Алексей Мусин-Пушкин.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Оригинальная рукопись погибла во время московского пожара 1812 года.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следы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наших дней дошли только копии и печатные издания, сделанные по погибшему источнику.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сохранение рукописи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Игорь, Всеволод и Святослав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Святославич — главный герой: смелый и решительный, но слишком самостоятельный. В произведении его выбор становится уроком о цене личных решений для общего дела.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и Кончак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 Буй-Тур показан как отважный воин и верный союзник Игоря. Князь Святослав Киевский связан с мудростью и государственной ответственностью, он думает о судьбе всей Руси. Хан Кончак — сильный противник, воплощающий угрозу степи, а Ярославна олицетворяет любовь, верность и боль ожидания.
</a:t>
            </a:r>
            <a:endParaRPr lang="en-US" sz="127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произведении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1185 года и ключевые эпизоды: от выступления до возвращения и надежды на единство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делится на главы, но в нём заметны крупные части: вступление и рассказ о походе, затем описание беды, плач Ярославны и финальное возвращение Игоря.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постоянно переключает внимание с действия на размышления о судьбе Руси: показывает, что отдельный бой связан с общими решениями князей.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событиями звучат обращения к правителям, лирические отступления и картины природы — именно они создают живое, выразительное звучание.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произведение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«Слова о полку Игореве» (тематика и мотивы текста).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стоит мысль: личная смелость важна, но без согласия власть и дружина оказываются уязвимыми.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набор показывает, что произведение одновременно рассказывает о событии и объясняет, почему оно стало уроком для всей Руси.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«Слова о полку Игореве»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294654"/>
            <a:ext cx="4063200" cy="2880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 разные грани центральной идеи: храбрость, верность, мудрость, любовь и опасность раздробленности.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героев специально противопоставляет отдельные достоинства и общий итог раздробленности: без единства доблесть не спасает.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«Слова о полку Игореве».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произведении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 — один из самых известных эпизодов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обращается к реке, словно к живому участнику судьбы. Через просьбу к Днепру подчёркивается связь человека и природы, а также народное чувство общей боли.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Днепру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стоит на городской стене Путивля и просит ветер помочь Игорю добраться домой. В её словах слышится тревога и вера в силы, которые могут вернуть мужа.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ветру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обращение к солнцу: оно как будто должно ускорить возвращение Игоря. Так личная любовь соединяется с общим переживанием беды Руси.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надежда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природа — не просто фон. Солнечное затмение становится тревожным предзнаменованием, а ветер, реки и степь как будто откликаются на происходящее с героями.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усиливают настроение текста: помогают передать страх, ожидание и напряжение. Благодаря этому исторический рассказ звучит ярко и запоминается надолго.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«Слове о полку Игореве»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метафоры и символы, чтобы показать внутреннее состояние героев и предупреждение свыше. Природные явления выступают как знаки, усиливающие драму похода и беды.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эпитетов и сравнений: образы дружины, степи и неба подаются так, что читатель словно видит и слышит происходящее, а не просто узнаёт о нём.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обращения к людям и природе: они делают рассказ живым, направляют чувства слушателя и подчёркивают ответственность перед Родиной и общей судьбой Руси.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ритмические формулы создают ощущение торжественной речи, близкой к народным песням. За счёт этого древний текст воспринимается эмоционально и убедительно.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произведения и типичных черт летописи; дата не применяется.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не ограничивается перечислением событий: оно задаёт нравственный смысл, связывая личные поступки с судьбой Руси и её единством.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хорошо видна по назначению текста: летопись фиксирует, а «Слово» объясняет и оценивает, превращая исторический эпизод в урок и поэтическое размышление.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«Слово о полку Игореве» отличается от обычной летописи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были кочевым народом степей и часто совершали набеги на соседние русские земли. Поэтому южные княжества жили в постоянном ожидании опасности и набора дружин.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районы страдали сильнее всего: приходилось обороняться, искать силы для выкупа и защиты людей, а каждый новый поход мог обернуться разорением.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«Слове» половцы показаны как серьёзная военная сила. Их нельзя одолеть случайностью или личной смелостью: требуется согласие князей и общий план действий.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и пограничная Русь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поход Игоря закончился поражением: цепочка причин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условий и итогов, указанных в описании эпизода и главного вывода.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456" y="1518700"/>
            <a:ext cx="3089089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признаков жанров и содержания «Слова» на основе школьного курса.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текстах речь идёт об одном историческом событии — походе Игоря 1185 года, но цели и способы рассказа различаются.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выбирает художественный способ, история становится не только записью, но и нравственным уроком: читатель чувствует последствия поступков.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и историческая летопись: сходство и различие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Киевский произносит «золотое слово», где осуждает княжеские распри и призывает прекратить разобщённость. Его позиция — о государственном долге, а не о личной славе.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«Золотое слово» соединяет тревогу, надежду и призыв к действию. Так эпизод становится смысловым центром произведения, связывая прошлую беду и будущий путь Руси.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звучат одновременно печаль и предупреждение: распри ослабляют Русь перед внешней угрозой. Поэтому мысль о единстве подаётся как необходимое условие безопасности.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и «золотое слово»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финальных эпизодов «Слова о полку Игореве»; дата не применяется.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делает вид, что поражение забыто: он возвращает Игоря на Русь и одновременно напоминает, какую цену имеет ошибка князя.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мотивов показывает баланс: личная судьба героя становится частью общей истории, а надежда опирается на извлечённый урок единства и ответственности.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финала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1690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мотивы произведения вдохновляли писателей: они обращались к теме долга, любви к Родине и цене ошибок, чтобы глубже говорить о характере эпохи.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художников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сюжетам «Слова» обращались художники, включая Виктора Васнецова. Через живопись древние картины похода и природы становились узнаваемыми для новых поколений.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композиторская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композиторы использовали темы и интонации «Слова». Например, Александр Бородин обращался к образам произведения, превращая историю в музыкальную драму.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в русской 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помогает понять жизнь Руси в XII веке и связать историю с литературой: через текст видно, как люди думали о долге и ответственности.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особенно близки темы смелости и ошибки: видно, что личный поступок князя имеет последствия для всей страны, а значит, важны согласие и разумный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 и чувства героев — тревога, гордость, верность и любовь к Родине. Эти эмоции делают древнее произведение не холодным, а живым и понятным.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художественное слово сохраняет память о прошлом: даже один поход превращается в размышление, которое помогает учиться на истории.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изучают в 7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показывает, что храбрость без единства приводит к поражению. Судьба Руси зависит от согласия князей и их ответственности, а поэтическое слово хранит память о мужестве и любви к Родине.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Храбрость, единство и память — главный урок «Слова»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2026-05-15T07:09:28Z</dcterms:created>
  <dcterms:modified xsi:type="dcterms:W3CDTF">2026-05-15T07:09:28Z</dcterms:modified>
</cp:coreProperties>
</file>