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автомобильный транспорт: почему местность важна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меняет дорогу, скорость и риски на каждом участке пути.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местность влияет на транспорт
</a:t>
            </a:r>
            <a:endParaRPr lang="en-US" sz="205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 — это формы земной поверхности, которые влияют на маршрут, покрытие дороги, скорость движения и безопасность автомобиля.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систем автомобиля особенно чувствуют подъём: двигатель, тормоза и сцепление с дорогой.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9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896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автотранспорта и рельефа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машины сильнее всего реагируют на подъём.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рельефа чаще всего встречаются на пути
</a:t>
            </a:r>
            <a:endParaRPr lang="en-US" sz="205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кажется почти ровной и поэтому удобна для длинных дорог, прямых маршрутов и движения без частых перепадов высоты. На таком фоне особенно хорошо видно, как меняется местность вокруг трассы.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 заметен мягким подъёмом и спуском, из-за которого дорога начинает «волноваться». Здесь маршрут уже редко бывает прямым, а водителю приходится внимательнее следить за поворотами и обзором.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лежит между возвышенностями и часто связана с рекой или ручьём. Это место, где дорога может идти рядом с водой, мостами и низкими участками, подверженными туману и сырости.
</a:t>
            </a:r>
            <a:endParaRPr lang="en-US" sz="10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карте понять крутизну местности
</a:t>
            </a:r>
            <a:endParaRPr lang="en-US" sz="211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правилам чтения топографической карты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помогают увидеть рельеф ещё до поездки и заранее оценить трудные участки дороги.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плотнее горизонтали, тем сложнее участок для автомобиля; самые резкие перепады связаны с горами и оврагами.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равнины удобны для автомобильных дорог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и дешёвый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ровной поверхности проще проектировать прямые и длинные дороги: меньше поворотов, меньше перепадов высоты и ниже стоимость строительства. Это помогает держать более стабильную среднюю скорость.
</a:t>
            </a:r>
            <a:endParaRPr lang="en-US" sz="1008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скрытые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местность удобна для движения, но не делает дорогу полностью безопасной. Туман может резко ухудшить видимость, гололёд снижает сцепление, а сильный боковой ветер мешает удерживать машину в полосе.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водителю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равнин особенно важны хорошая разметка, понятные знаки и внимание к погоде. Даже на простой дороге водитель не должен расслабляться, если видимость ухудшается или покрытие становится скользким.
</a:t>
            </a:r>
            <a:endParaRPr lang="en-US" sz="10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Холмистая местность и особенности дороги
</a:t>
            </a:r>
            <a:endParaRPr lang="en-US" sz="205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становится волнообразным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холмистой местности машина постоянно набирает и теряет скорость. Это делает поездку менее ровной и требует от водителя больше внимания к дорожным знакам, разметке и состоянию обочин.
</a:t>
            </a:r>
            <a:endParaRPr lang="en-US" sz="1164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требует дополнительных мер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медленный транспорт не задерживал поток, на некоторых участках делают дополнительные полосы. Там, где склон крутой или поворот ограничивает обзор, ставят предупреждающие знаки и защитные ограждения.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 дальше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дорогах особенно важны видимость и предупреждение о перепадах высоты. Перед подъёмом или спуском водителю нужно заранее оценивать дорогу, чтобы не тормозить слишком поздно.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дороги: почему они самые трудные
</a:t>
            </a:r>
            <a:endParaRPr lang="en-US" sz="205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удлиняется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дорога часто вынуждена обходить крутые склоны, поэтому становится длиннее и сложнее. Прямой путь здесь редко возможен, а каждый поворот приходится тщательно рассчитывать.
</a:t>
            </a:r>
            <a:endParaRPr lang="en-US" sz="1044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Извилистая трасса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Серпантины помогают уменьшить крутизну подъёма, но делают дорогу извилистой. На таких участках особенно важны барьеры, разметка и ограничение скорости, потому что ошибка может быть опасной.
</a:t>
            </a:r>
            <a:endParaRPr lang="en-US" sz="1044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 тоннели позволяют пройти через трудные места, но их строительство дорого и сложно. К этому добавляются снег, туман и камнепады, которые быстро меняют условия движения.
</a:t>
            </a:r>
            <a:endParaRPr lang="en-US" sz="1044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риск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дорога требует постоянного контроля состояния покрытия и откосов. Здесь особенно опасны резкие перепады высоты, а также участки, где скапливается снег или падают камни.
</a:t>
            </a:r>
            <a:endParaRPr lang="en-US" sz="10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Подъём: почему машине труднее ехать вверх
</a:t>
            </a:r>
            <a:endParaRPr lang="en-US" sz="2071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уклон влияет на движение автомобиля вверх.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Спуск: почему скорость растёт сама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автомобиля на длинном спуске и связанных с ним рисков.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подъёме двигателю приходится тратить больше энергии, поэтому расход растёт. Важно помнить: у местности есть два разных режима движения — и каждый требует своей скорости.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9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896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«Рельеф и автомобильный транспорт».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режима движения требуют разного подхода к управлению машиной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ситуации, где дорога в долине становится уязвимой
</a:t>
            </a:r>
            <a:endParaRPr lang="en-US" sz="205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поднимается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долины первыми собирают талую воду и дождевые потоки. Если русло рядом с дорогой поднимается, вода быстро подходит к обочине, а низкая насыпь может оказаться недостаточной.
</a:t>
            </a:r>
            <a:endParaRPr lang="en-US" sz="1036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над рекой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мостах над долинами особенно заметны туман и влажный воздух. Видимость снижается, а водитель позднее замечает поворот, пешехода или участок с мокрым покрытием.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 запасом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насыпь спасает не всегда: при сильном разливе важны водоотводы и запасной маршрут. Именно поэтому дороги в долинах проектируют с учётом возможного подтопления.
</a:t>
            </a:r>
            <a:endParaRPr lang="en-US" sz="1036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Повороты, серпантины и виражи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рельефа и дорожных поворотов.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Серпантины и плавные повороты помогают «разложить» подъём на более длинный путь. Это делает дорогу безопаснее, но медленнее.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извилистее маршрут, тем меньше крутизна подъёма и тем легче машине удерживать сцепление. Но скорость на таких участках приходится снижать.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дорогу безопаснее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элементы особенно важны на сложных участках дороги и какую проблему каждый из них помогает уменьшить.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строится не на одном решении, а на сочетании всех четырёх мер. Слабое звено быстро повышает риск аварии.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дорожной безопасности в горной и холмистой местности.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карты к безопасному рейсу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изучают карту высот и замечают крутые участки, овраги, мосты и низины. Это помогает заранее понять, где маршрут может стать медленным или опасным.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безопасного варианта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учитывают погоду, вид груза и тип транспорта. Тяжёлым машинам, школьным автобусам и рейсам в непогоду выбирают более спокойный путь.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выездом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маршрут проверяют ещё раз: есть ли объезд, не закрыта ли дорога и хватит ли времени на движение без спешки.
</a:t>
            </a:r>
            <a:endParaRPr lang="en-US" sz="11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приёмы, которые помогают на рельефе
</a:t>
            </a:r>
            <a:endParaRPr lang="en-US" sz="205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Пониженная передача помогает машине не терять тягу на подъёме и не ускоряться слишком сильно на спуске. Так двигателю и тормозам становится легче работать.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Исправные тормоза особенно важны на длинных спусках. Они должны работать ровно, без перегрева и рывков, чтобы водитель мог плавно снижать скорость.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Шины с хорошим сцеплением лучше держат дорогу на поворотах, мокром покрытии и снегу. Неправильное давление ухудшает устойчивость и увеличивает тормозной путь.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важны зимние шины и большая дистанция между машинами. На скользкой дороге это даёт больше времени на реакцию и снижает риск заноса.
</a:t>
            </a:r>
            <a:endParaRPr lang="en-US" sz="11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меняют опасность рельефа
</a:t>
            </a:r>
            <a:endParaRPr lang="en-US" sz="211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сезонным рискам на дорогах.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дорога может быть безопасной летом и сложной зимой. Состояние покрытия меняется не только из-за осадков, но и из-за тени, ветра и температуры.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опаснее овраги и горные участки, а летом — крутые спуски и низины после ливней. Водителю нужно менять стиль езды по сезону.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себя на спуске и повороте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водителя и пассажиров на сложном участке дороги.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дорожные службы поддерживают безопасность на рельефе
</a:t>
            </a:r>
            <a:endParaRPr lang="en-US" sz="205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очистка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горных и холмистых дорогах техника убирает снег, подсыпает противогололёдные материалы и расчищает обочины. Это помогает сохранить проезжую часть и место для безопасного манёвра.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откосов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склон начинает осыпаться или размываться, дорожники укрепляют откосы и следят за дренажом. Так вода не подмывает полотно и не ослабляет край дороги.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опасных поворотах ставят знаки, барьеры и ограничение скорости. Эти меры заранее предупреждают водителя о сложном участке и уменьшают риск выезда с дороги.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низких участках особенно важно вовремя проверять водоотвод. Когда канавы и трубы работают правильно, вода не задерживается на проезжей части и не разрушает покрытие.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 — это не фон, а часть дороги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 всё: на уклон, скорость, торможение и выбор дороги. Чем лучше водитель, техника и службы учитывают местность и погоду, тем безопаснее и надёжнее поездка.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2026-07-27T00:38:07Z</dcterms:created>
  <dcterms:modified xsi:type="dcterms:W3CDTF">2026-07-27T00:38:07Z</dcterms:modified>
</cp:coreProperties>
</file>