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 1 до 1 000: читаем, записываем, раскладываем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читать, записывать и разбирать числа по разрядам.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числа до 1 000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числа нужны каждый день: в учебниках, на страницах, в деньгах, играх и измерениях. Они помогают считать точно, записывать большие количества коротко и не теряться в цифрах.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Сотни, десятки, единицы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трёхзначном числе слева стоит разряд сотен, в середине — десятков, справа — единиц. Каждый разряд показывает своё количество, а вместе они образуют одно число.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числе 347 есть 3 сотни, 4 десятка и 7 единиц. Если поменять местами цифры, получится уже другое число, поэтому порядок очень важен.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быстро понять число, удобно смотреть на каждый разряд отдельно. Так сразу видно, сколько в нём сотен, десятков и единиц, без лишних пересчётов.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число 258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сотенных блока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258 начинается с двух сотен. На рисунке это можно показать двумя большими группами предметов, чтобы сразу было видно: здесь не десятки и не единицы, а именно сотни.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десятков и восемь единиц
</a:t>
            </a:r>
            <a:pPr algn="l" indent="0" marL="0">
              <a:lnSpc>
                <a:spcPct val="115000"/>
              </a:lnSpc>
              <a:buNone/>
            </a:pPr>
            <a:r>
              <a:rPr lang="en-US" sz="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идут пять десятков и восемь отдельных предметов. Такое изображение помогает соединить цифры с количеством и понять, почему развернутая запись выглядит как 200 + 50 + 8.
</a:t>
            </a:r>
            <a:endParaRPr lang="en-US" sz="143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в трёх разрядах помогают записать любое трёхзначное число без ошибок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Трёхзначное число читают и записывают по его разрядам: сотни, десятки, единицы.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чисел словами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сотни, затем десятки и единицы. Поэтому число 120 читается как «сто двадцать», а 760 — как «семьсот шестьдесят».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разряде десятков стоит 0, его не произносят отдельно. В числе 305 мы говорим «триста пять», а не «триста ноль пять».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 100 до 999 читаются по-разрядно и спокойно, без спешки. Такой способ помогает не перепутать число и сразу услышать его состав.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прочитать трёхзначное число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читать число по разрядам и что делать, если в середине стоит ноль.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05356"/>
            <a:ext cx="2187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05356"/>
            <a:ext cx="2187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Разрядные слагаемые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числе нет одного из разрядов, запись становится короче. Например, 900 можно записать как одно разрядное слагаемое: 900. Ничего лишнего, всё по делу.
</a:t>
            </a:r>
            <a:endParaRPr lang="en-US" sz="1128" dirty="0"/>
          </a:p>
        </p:txBody>
      </p:sp>
      <p:sp>
        <p:nvSpPr>
          <p:cNvPr id="13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по разрядам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Разрядные слагаемые показывают, из каких частей состоит число. В записи 672 это 600 + 70 + 2, и сразу видно, сколько в нём сотен, десятков и единиц.
</a:t>
            </a:r>
            <a:endParaRPr lang="en-US" sz="1128" dirty="0"/>
          </a:p>
        </p:txBody>
      </p:sp>
      <p:sp>
        <p:nvSpPr>
          <p:cNvPr id="14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помогает проверить себя. Если сумма разрядных слагаемых совпала с числом, значит, запись верная. Это удобный способ не запутаться в цифрах.
</a:t>
            </a:r>
            <a:endParaRPr lang="en-US" sz="112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числа сохраняет место отсутствующего разряда и не меняет значение записи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числе 508 ноль показывает, что десятков нет, но число остаётся точным.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чисел до 1 000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начинают с сотен. Если сотни разные, больше то число, где сотен больше. Так 700 больше, чем 699, хотя рядом стоит очень похожее число.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 сотни, и десятки равны, сравнивают единицы. Этот порядок помогает быстро понять, какое число больше, и не спорить с цифрами, как с упрямыми малышами.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сотни одинаковые, смотрят на десятки. Например, 642 больше 618, потому что в нём 4 десятка, а в другом числе — только 1 десяток.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691198"/>
            <a:ext cx="4017300" cy="13142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00" y="1690248"/>
            <a:ext cx="4017300" cy="13142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числа на числовом ряду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923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ищет своё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числовом ряду каждое число стоит строго на своей ступеньке: чем больше число, тем правее оно находится. Если посмотреть на 198, 199 и 200, легко заметить, как один шаг переносит нас через круглое число. Ряд помогает не сбиться и увидеть порядок.
</a:t>
            </a:r>
            <a:endParaRPr lang="en-US" sz="1370" dirty="0"/>
          </a:p>
        </p:txBody>
      </p:sp>
      <p:sp>
        <p:nvSpPr>
          <p:cNvPr id="9" name="Text 3"/>
          <p:cNvSpPr txBox="1"/>
          <p:nvPr/>
        </p:nvSpPr>
        <p:spPr>
          <a:xfrm>
            <a:off x="48940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у круглых чисел
</a:t>
            </a:r>
            <a:pPr algn="l" indent="0" marL="0">
              <a:lnSpc>
                <a:spcPct val="115000"/>
              </a:lnSpc>
              <a:buNone/>
            </a:pPr>
            <a:r>
              <a:rPr lang="en-US" sz="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соседями оказываются очень «скромные» числа, но они всё равно важны. Между 198 и 200 прячется 199, а за ним сразу идёт 200. На схеме это удобно показать пропуском или маленьким разрывом, чтобы было видно переход через десяток и сотню.
</a:t>
            </a:r>
            <a:endParaRPr lang="en-US" sz="13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числа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числа есть два соседа: предыдущее и следующее. Они отличаются от него только на 1, поэтому рядом с числом всегда стоят близкие значения.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дано число 350, то его соседи — 349 и 351. Это правило работает для всех чисел от 1 до 1 000, без исключений и сюрпризов.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соседей, достаточно отнять 1 или прибавить 1. Так удобно проверять порядок чисел и быстро находить место числа в ряду.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десяток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109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идёт по порядку: после 108 появляется 109. Здесь ещё не видно нового десятка, но число уже близко к границе.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110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 — 110. Меняется десяток, а единицы становятся нулём. Такое число легко заметить, потому что оно открывает новый «этаж».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 → 120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119 приходит 120. Снова меняется и десяток, и единицы, поэтому важно внимательно читать число по разрядам и не перепутать его место в ряду.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сотню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счёт доходит до 199, следующий шаг — 200. Здесь сразу меняются сотни, десятки и единицы, поэтому переход особенно заметен.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299 идёт 300. Такие границы удобно проверять разрядными слагаемыми: видно, как заканчивается одна сотня и начинается следующая.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сотню помогает понять устройство чисел до 1 000. Если внимательно смотреть на разряды, ошибиться гораздо труднее — почти как у внимательного счётчика-фокусника.
</a:t>
            </a:r>
            <a:endParaRPr lang="en-US" sz="11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числа по блокам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Сотни в больших группах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436 можно показать как 4 большие группы. Каждая такая группа обозначает одну сотню, поэтому сразу видно, что сотен здесь четыре. Такое изображение помогает не просто назвать число, а буквально увидеть его состав.
</a:t>
            </a:r>
            <a:endParaRPr lang="en-US" sz="1339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Десятки и единицы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сотен удобно добавить 3 десятка — например, палочки или связки предметов. Затем остаются 6 единиц, которые можно изобразить отдельными кружками. Вместе эти части делают число понятным и очень наглядным, будто оно собрано из конструктора.
</a:t>
            </a:r>
            <a:endParaRPr lang="en-US" sz="132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число из разрядных слагаемых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 сотням, десяткам и единицам получить целое число.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забыть ноль в середине числа. Тогда 405 легко превратить в совсем другое число, хотя значение должно остаться прежним.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ловушка — перепутать порядок цифр. Если поставить цифры не по местам, число изменится, а вместе с ним и ответ в задаче.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путают 60 и 600. Проверка по разрядам сразу показывает разницу: в одном числе есть десятки, а в другом — сотни.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206 нельзя читать как «двести шестьдесят». Полезно сначала назвать сотни, потом десятки и единицы — так ошибка быстро становится заметной.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на примерах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078300" y="2677786"/>
            <a:ext cx="1790400" cy="1135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104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находим сотни, десятки и единицы. В числе 104 есть 1 сотня, 0 десятков и 4 единицы — хороший пример с нулём в середине.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29858" y="2677786"/>
            <a:ext cx="1790400" cy="1135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230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видно 2 сотни, 3 десятка и 0 единиц. Число читается легко, а разложение помогает заметить, что единиц нет совсем.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81424" y="2677786"/>
            <a:ext cx="1790400" cy="1135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509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числе 509 есть 5 сотен, 0 десятков и 9 единиц. Ноль снова показывает пустой разряд и помогает правильно записать число.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32997" y="2677786"/>
            <a:ext cx="1790400" cy="1135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781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пример — 781. Он показывает обычный случай без нулей: 7 сотен, 8 десятков и 1 единица. Всё по порядку, как и должно быть.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до 1 000 всегда можно разложить на сотни, десятки и единицы. Это помогает увидеть его состав и не потеряться в трёх цифрах.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сравнении чисел сначала смотрят на высший разряд. Сотни важнее десятков, а десятки важнее единиц — такой порядок экономит время и бережёт от ошибок.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в записи не исчезает просто так: он показывает, что в этом разряде ничего нет. Благодаря ему число сохраняет своё правильное значение.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числа становятся понятнее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числа до 1 000 уже не выглядят загадкой. Разряды помогают читать, записывать и сравнивать их без путаницы, а разрядные слагаемые делают каждый пример прозрачным и понятным.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2026-05-24T12:03:57Z</dcterms:created>
  <dcterms:modified xsi:type="dcterms:W3CDTF">2026-05-24T12:03:57Z</dcterms:modified>
</cp:coreProperties>
</file>