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праздники как культурное явление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отражают культурные ценности и расширяют межкультурное понимание школьников.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праздников в культуре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берут начало в древних религиозных и государственных обрядах, а их изучение помогает понять культурные особенности и мировоззрение разных народов.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праздники связаны с памятными событиями страны и часто сопровождаются выходными для широкого населения.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определяются храмовым календарём и включают особые церемонии и обряды верующих.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 подчеркивают культурную идентичность, славят исторические достижения и объединяют народ.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праздников и их особенности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— это личные даты с традициями и обычаями, сохраняющими семейную преемственность.
</a:t>
            </a:r>
            <a:endParaRPr lang="en-US" sz="9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праздники в России по данным ВЦИОМ,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как светские, так и религиозные значения праздников, проявляющиеся в современной культуре.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россиян отмечают как традиционные, так и религиозные праздники, подчеркивая их общественную важность.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празднования Нового года в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 атмосфера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Новый год сопровождается украшением елки и домов, а также запуском ярких фейерверков, создающих праздничное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ритуалы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элементами являются обмен подарками, семейный ужин и появление Деда Мороза с Снегурочкой, вместе с традиционным отсчетом времени у курантов.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парады в Москве и регионах демонстрируют уважение к победе и героям Великой Отечественной войны.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"Бессмертный полк" объединяет поколения через шествие с фотографиями родственников-участников войны.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символы — георгиевская лента и красные гвоздики — выражают уважение к памяти погибших и ветеранов.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Победы: патриотизм и память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Пасха: традиции и обычаи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символизм Пасхи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включает выпекание куличей и окрашивание яиц, символизирующих новую жизнь. Верующие участвуют в крестном ходе и праздничной литургии в храмах.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Великого поста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пост предшествует Пасхе и является периодом духовного очищения и подготовки через воздержание и молитвы в течение сорока дней.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Плавающая дата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Пасхи определяется по лунно-солнечному календарю и ежегодно меняется, что подчеркивает её связь с природными циклами и библейскими событиями.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67013"/>
            <a:ext cx="4782600" cy="1856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государственных и религиозных праздников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даты, характер и формы празднования основных государственных и религиозных праздников.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праздники ориентированы на всю страну, религиозные — на соблюдение традиций верующих.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и социологические данные России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Октябрьской революции отмечался 7 ноября и символизировал советскую эпоху, утратив статус после 1991 года.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 в СССР и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12 июня подчеркивает государственный суверенитет и является символом современной независимости страны.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народного единства 4 ноября отмечает исторические события 1612 года, объединяющие народ для защиты страны.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как семейный ритуал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дня рождения сопровождается теплыми поздравлениями, застольем и подарками, формируя у членов семьи чувство единства и поддержки.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 отмечают важные вехи жизни, укрепляя уважение к старшим и передавая семейные истории молодому поколению.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семейных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Именины и годовщины свадьбы связаны с особыми обычаями и передачей реликвий, что способствует сохранению семейной идентичности.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празднует Рождество 25 декабря, Пасху, День святого Патрика, Bonfire Night и Bank Holidays, характеризующиеся богатой историей и региональными традициями.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англоязычных странах: Великобритания и США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ключевые праздники включают День независимости 4 июля, День благодарения в последний четверг ноября, Memorial Day и Halloween с уникальными ритуалами и массовыми мероприятиями.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происхождение праздников в обеих странах отражает национальные ценности: в Великобритании — религиозные и королевские традиции, в США — борьбу за независимость и благодарность.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заметны в символике и практиках: праздничные ужины с индейкой в Thanksgiving в США и костры в Bonfire Night в Великобритании — примеры разнообразия обычаев.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религиозных и светских праздников по миру (2024 год)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наблюдается рост светских праздников, отражающий современную тенденцию к секуляризации и изменению культурных парадигм.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преобладание светских праздников, что свидетельствует о глобальном сдвиге в сторону универсальных ценностей над религиозными формами.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2024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праздников для общества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потребительской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праздничные сезоны розничная торговля в России увеличивается до 30%, благодаря спросу на подарки и праздничные товары. Это стимулирует производство и продажи в различных секторах.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туризма и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поездки и посещение культурных мероприятий увеличиваются на 20–40%, что положительно влияет на гостиничный бизнес, транспорт и сферу развлечений, расширяя экономические возможности.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способствуют укреплению семейных и дружеских связей, создавая благоприятную атмосферу для совместного времяпровождения и формирования чувства единства.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воспитательная роль праздников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уважение к государственным символам и традициям, воспитывая патриотизм и гражданскую ответственность у молодого поколения.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образовательной среде праздники служат инструментом интеграции, способствуя развитию командного духа и чувства принадлежности к коллективу.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символика: основные признаки праздников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символы, характерные для ключевых праздников России, отражающие их историческое и религиозное значение.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укрепляет эмоциональное восприятие праздников, облегчая их узнаваемость и закрепляя традиции в общественном сознании.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исследования РФ, 2023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популярность поздравлений через социальные сети, где пользователи делятся виртуальными открытками и тематическими мемами, расширяя формы общения.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Онлайн-трансляции и цифровые флешмобы позволяют собирать людей дистанционно, обеспечивая чувство единства даже при раздельном праздновании.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вечеринки и благотворительные активности набирают обороты, объединяя сообщество в периоды торжеств и поддерживая праздничное настроение.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тенденции: праздники в цифровую эпоху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влияет на формирование новых традиций, сочетая технологии с культурными практиками для создания интерактивных праздничных форматов.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семейного праздника: последовательность действий
</a:t>
            </a:r>
            <a:endParaRPr lang="en-US" sz="1867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успешной организации праздника по рекомендациям культурных и педагогических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Коммерциализация праздников приводит к увеличению рекламных акций и росту рынка сезонных товаров, что преобразует традиционные формы празднования.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живых встреч в пользу цифровых коммуникаций меняет восприятие праздников и снижает значимость непосредственного общения в семье и обществе.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уникальных обычаев под влиянием массовой культуры вызывает риск утраты аутентичности и исторической глубины традиций.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коммерциализация и трансформация традиций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праздников на психологическое состояние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 подтверждают, что праздники способствуют снижению стресса, создавая атмосферу безопасности и эмоционального комфорта у участников.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мероприятия укрепляют межличностные связи и развивают эмпатию, способствуя формированию гармоничного микроклимата в коллективах и семьях.
</a:t>
            </a:r>
            <a:endParaRPr lang="en-US" sz="10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праздников в формировании личности и общества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людей, сохраняют культурное наследие и помогают молодёжи развивать национальное самоощущение и межкультурную толерантность, стимулируя творческое самовыражение.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2026-05-07T17:31:01Z</dcterms:created>
  <dcterms:modified xsi:type="dcterms:W3CDTF">2026-05-07T17:31:01Z</dcterms:modified>
</cp:coreProperties>
</file>