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модели управления объектами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данные превращаются в решения: от расписания до навигатора и умного дома.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управление невозможно без модели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управлять, нужно знать состояние объекта в каждый момент. Но измеряют не всё сразу: реальные устройства заменяют информационными моделями с важными параметрами. Так сравнивают цель и текущее состояние и выбирают действие.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762" y="3718345"/>
            <a:ext cx="514451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2734" y="3718345"/>
            <a:ext cx="440958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информационная модель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объекта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модель показывает объект или процесс с помощью понятных элементов: слов, схем и даже программ. Она фиксирует то, что важно именно для решения поставленной задачи.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существенные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модели остаются только необходимые параметры. Остальные детали убирают, чтобы не запутаться и быстрее анализировать ситуацию. Это помогает принимать решения без лишней информации.
</a:t>
            </a:r>
            <a:endParaRPr lang="en-US" sz="124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вариантов для одной темы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объект можно описать по-разному: словесно, графически, таблично или математически. Выбор формата зависит от того, что нужно узнать или посчитать в задаче.
</a:t>
            </a:r>
            <a:endParaRPr lang="en-US" sz="1211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расчетами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задаёт структуру и правила работы с данными. Благодаря ей проще сравнить текущее состояние с целевым, проверить варианты и сделать обоснованный выбор действий.
</a:t>
            </a:r>
            <a:endParaRPr lang="en-US" sz="12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объект может иметь сразу несколько моделей. Для автомобиля важны скорость, маршрут, расход топлива, направление движения и показания датчиков. Эти параметры помогают понять, что происходит прямо сейчас.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класса тоже используют разные представления: число учеников, расписание, температура в кабинете и степень занятости помещений. На экране панели управления видны значения датчиков и кнопки команд.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и его цифровой образ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3808" y="1572310"/>
            <a:ext cx="2969551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моделей управления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различаются тем, как именно они показывают параметры и связи. Чем точнее и удобнее выбранный формат, тем быстрее и проще принять верное решение в управлении.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подходящий тип модели упрощает задачу — от понимания (словесная) до вычислений и обработки данных (математическая и компьютерная).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информационных моделей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7790" y="517238"/>
            <a:ext cx="188245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4126" y="2695937"/>
            <a:ext cx="386371" cy="34344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662073" y="2679413"/>
            <a:ext cx="282367" cy="37649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3549" y="412954"/>
            <a:ext cx="3287692" cy="20606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нужны для управления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контроль периодичности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управления нужны данные о времени: когда именно произошло изменение и как часто обновляются измерения. Это снижает риск запаздывания и помогает модели оставаться похожей на реальное состояние объекта.
</a:t>
            </a:r>
            <a:endParaRPr lang="en-US" sz="1239" dirty="0"/>
          </a:p>
        </p:txBody>
      </p:sp>
      <p:sp>
        <p:nvSpPr>
          <p:cNvPr id="16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параметров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параметры вроде температуры, влажности, освещённости и других величин. Их получают измерениями с датчиков или по сигналам камер, чтобы модель не “жила сама по себе” без реальности.
</a:t>
            </a:r>
            <a:endParaRPr lang="en-US" sz="1274" dirty="0"/>
          </a:p>
        </p:txBody>
      </p:sp>
      <p:sp>
        <p:nvSpPr>
          <p:cNvPr id="17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устройства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решают вопрос не “где объект”, а “в каком он состоянии”: уровень заряда, масса, количество объектов. Данные поступают от датчиков, из базы данных или вводятся человеком в интерфейсе.
</a:t>
            </a:r>
            <a:endParaRPr lang="en-US" sz="1414" dirty="0"/>
          </a:p>
        </p:txBody>
      </p:sp>
      <p:sp>
        <p:nvSpPr>
          <p:cNvPr id="18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и проверка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информация устарела, неполна или ошибочна, модель перестаёт отражать реальность и управление становится ненадёжным. Надёжность зависит от точности измерений и частоты обновления.
</a:t>
            </a:r>
            <a:endParaRPr lang="en-US" sz="1274" dirty="0"/>
          </a:p>
        </p:txBody>
      </p:sp>
      <p:sp>
        <p:nvSpPr>
          <p:cNvPr id="19" name="Text 6"/>
          <p:cNvSpPr txBox="1"/>
          <p:nvPr/>
        </p:nvSpPr>
        <p:spPr>
          <a:xfrm>
            <a:off x="1610072" y="3134990"/>
            <a:ext cx="21234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 скорость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движущихся объектов важны координаты, скорость и маршрут. Источники таких данных — GPS и навигационные системы, а также датчики движения или наблюдения оператора.
</a:t>
            </a:r>
            <a:endParaRPr lang="en-US" sz="140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управления объектом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система собирает данные, выбирает команду и проверяет результат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управления умным домом в течение суток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как освещённость заметно растёт днём, а вечером система включает искусственный свет. Температура и влажность дольше удерживаются около заданных значений.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Обратимые участки “экономии” появляются, когда цель достигается меньшими затратами. Чем точнее измерения и модель, тем ровнее держатся комфортные условия.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значения для демонстрации логики управления по времени суток.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как основа регулирования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— это проверка: выполнена ли команда и достигнут ли нужный результат. По итогам система корректирует действия, чтобы уменьшить отклонение от цели и сделать процесс устойчивым.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комнате становится слишком тепло, автоматика может включить вентиляцию или кондиционер. Датчики фиксируют изменение температуры, после чего управление подстраивается под текущие условия.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уровень воды в баке опускается ниже нормы, насос запускается снова. Так система поддерживает заданный режим, а не “работает наугад” без контроля результата.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автомобиля при различии фактической скорости и заданной система меняет подачу топлива или мощность двигателя. Регулирование становится точным, потому что решение принимается после измерения эффекта.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как “карта” учебной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расписание собрано в один документ, всем видно, где и когда проходят уроки. Кабинеты, учителя, перемены и дни недели становятся понятными элементами модели. Это помогает избежать совпадений занятий в одном кабинете и снизить риск перегрузки по времени.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экран вместо догадок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электронном расписании можно быстро увидеть, что происходит с занятостью кабинетов и распределением нагрузки. Такая модель позволяет корректировать план при изменениях. Она также помогает подготовить уроки без путаницы: кто, где и в какое время должен быть.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планирования через структуру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расписание упорядочивает информацию так, чтобы её можно было анализировать. Благодаря модели проще оценить, как распределены уроки по дням недели и как чередуются перемены. В итоге снижаются ошибки при планировании и становится легче организовать учебный процесс.
</a:t>
            </a:r>
            <a:endParaRPr lang="en-US" sz="759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школьного расписания как объект управления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55" y="3718345"/>
            <a:ext cx="367465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в транспортных системах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и интервалы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хранит, какие маршруты обслуживаются и через какие интервалы приходят транспортные средства. Это помогает планировать движение и быстрее подстраиваться, когда меняется нагрузка или направление потока.
</a:t>
            </a:r>
            <a:endParaRPr lang="en-US" sz="1172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Пассажиропоток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Учитываются изменения количества пассажиров по времени и на остановках. Благодаря этому можно точнее распределять расписание и корректировать частоту рейсов, чтобы уменьшать переполнение и ожидание.
</a:t>
            </a:r>
            <a:endParaRPr lang="en-US" sz="1255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Пробки и остановки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Пробки, светофоры и особенности остановок влияют на время в пути. Модель использует эти факторы, чтобы предсказать задержки и предложить более реалистичное время прибытия на табло и в приложениях.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времени прибытия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объединяет данные о текущем движении и актуальные сведения о маршруте. В результате навигаторы и диспетчерские решения помогают организовать движение точнее и снижать длительность ожидания.
</a:t>
            </a:r>
            <a:endParaRPr lang="en-US" sz="123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точности и удобства разных моделей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условное соотношение наглядности, точности и скорости обновления. В реальных системах итог зависит от качества данных и частоты их поступления.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словесные модели удобны для объяснения, но хуже справляются с расчётами. Для прогнозов и обработки большого потока данных лучше подходят математические и компьютерные модели.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учебное сравнение, без привязки к конкретному набору измерений.
</a:t>
            </a:r>
            <a:endParaRPr lang="en-US" sz="10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9770" y="1426907"/>
            <a:ext cx="2923284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данных для информационной модели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управления определяется тем, откуда приходят данные, насколько они свежие и насколько корректно переданы. Ошибка в источнике обычно приводит к ошибке в решениях модели.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источники и стабильнее обновление, тем меньше расхождение между моделью и реальным объектом, а значит — выше качество управления.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систематизация типов источников данных в информационных моделях.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модель может привести к сбоям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ошибок возникают ещё при сборе данных и выборе связей между параметрами.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применяются в прогнозе погоды и навигации: они помогают учесть множество факторов и оценить возможные варианты. Так решения принимаются быстрее, чем при полном переборе реальных условий.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играх-симуляторах и робототехнике компьютерная модель безопасно «проверяет» действия: можно тренироваться, менять правила и наблюдать последствия. Это экономит материалы и снижает риск поломок оборудования.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компьютерных моделей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и обучающих тренажёрах модели помогают изучать процессы и отрабатывать действия. Кроме того, в школе их используют в цифровых лабораториях и программах с таблицами и графиками.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модели используются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что самые насыщенные данными области — транспорт и промышленность. В них модели особенно полезны для контроля параметров и оперативных решений.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частота измерений и сложность процессов, тем выгоднее автоматизированные модели: они уменьшают задержки и помогают удерживать нужное состояние.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примеры областей применения из учебной практики; точные доли по рынку не приводятся.
</a:t>
            </a:r>
            <a:endParaRPr lang="en-US" sz="10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всегда упрощает реальный объект и сохраняет только те свойства, которые нужны для конкретной задачи. Остальные детали опускаются, чтобы анализ занимал меньше времени и сил.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упрощению модель помогает увидеть главное: закономерности, зависимости и возможные действия. Выводы делаются быстрее, а риск ошибиться при наблюдении уменьшается, особенно когда оригинал сложный.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карта города не показывает каждый дом и каждое дерево, но позволяет выбрать маршрут и оценить расстояние. Точно так же модель полезна, даже когда изучение оригинала слишком дорого или опасно.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модель отличается от оригинала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данные ведут к ошибкам управления, поэтому важны проверка источников, регулярное обновление и контроль корректности значений. Даже небольшая неточность способна сместить результат и повлиять на дальнейшие действия системы.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возникают из‑за поломки датчика, задержки сигнала, ошибки ввода, потери связи или искажённых измерений. Надёжные решения используют резервные источники и сравнение данных по нескольким каналам.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точность данных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создать простую модель объекта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Определите цель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сформулируйте, что нужно изменить или достичь. Затем решите, какие параметры следует измерять, чтобы сравнивать текущее состояние с желаемым результатом.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Выберите важные параметры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 несколько ключевых показателей и отбросьте второстепенные. Чем понятнее набор параметров, тем легче собрать данные и проверить работу модели на реальном примере.
</a:t>
            </a:r>
            <a:endParaRPr lang="en-US" sz="1478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Постройте связи 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Опишите, как параметры связаны между собой, и какие действия следуют при разных значениях. Для школы подойдут схема, таблица или простая диаграмма алгоритма.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4) Проверьте модель на реальности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прогнозы и решения модели с тем, что происходит на самом деле. Если есть расхождения, уточните параметры или связи, пока модель не станет полезной и понятной для задачи.
</a:t>
            </a:r>
            <a:endParaRPr lang="en-US" sz="14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информационные модели меняют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модели делают управление объектами более понятным, быстрым и точным. Они собирают данные, анализируют состояние, помогают выбрать команду и используют обратную связь. Чем точнее отражение реальности, тем меньше ошибок.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2026-05-14T12:05:44Z</dcterms:created>
  <dcterms:modified xsi:type="dcterms:W3CDTF">2026-05-14T12:05:44Z</dcterms:modified>
</cp:coreProperties>
</file>