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Храбрецы в сказках и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кто такой храбрец, и почему смелость важна каждый день.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Храбрец — это человек, который не отступает перед трудностью. Таких героев мы встречаем в сказках, рассказах и даже в школьной жизни, когда нужно защитить слабого, сказать правду или попросить помощи.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«храбрец»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храбрым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помогает быть добрым, ответственным и внимательным к другим. Настоящий храбрец думает не только о себе, но и о том, кому рядом нужна поддержка.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человек делает нужный шаг, даже если внутри немного страшно. Он не ждёт, пока трудность исчезнет сама, а старается поступить правильно.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Храбрость — это не безрассудство. Смелый человек не лезет в опасность зря, а сначала оценивает, что может случиться, и выбирает безопасный путь.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Храбрость в повседневной жизни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смелость нужна чаще, чем кажется. Это ответ у доски, когда волнуешься, честный рассказ об ошибке и готовность исправить её без лишних оправданий.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Храбрость видно и в поступках по отношению к другим: заступиться за товарища, не пройти мимо чужой беды, спокойно обратиться к взрослому, если ситуация трудная.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671131"/>
            <a:ext cx="835200" cy="74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есть у всех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испытывают и дети, и взрослые. Он не делает человека плохим или слабым, потому что бояться в трудной ситуации — это нормально.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Страшно бывает всем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не убирает страх сразу, но помогает поступить правильно. Человек может волноваться и всё же сделать важный шаг.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Храбрость помогает действовать
</a:t>
            </a:r>
            <a:endParaRPr lang="en-US" sz="3116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бережёт от беды и подсказывает, когда лучше остановиться. Она помогает не спутать смелость с опасной глупостью.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защищает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герой нередко сначала пугается, а потом находит силы выбрать добро. Так история становится живой и понятной.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сначала волнуется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храбрецу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Храброму человеку помогают доброта и умение слушать других. Если рядом кому-то трудно, он замечает это и старается помочь спокойно и по-доброму.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крепнет, когда человек верит в себя и не бросает начатое дело. Он умеет держать слово и доводить поступок до конца.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такие качества показываются не громкими словами, а делами. Именно по поступкам становится видно, кто перед нами — настоящий герой.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Храбрые профессии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где-то возникает пожар, пожарные действуют быстро и слаженно. Им помогают каска, спецодежда и машина с сиреной. Их работа требует тренировки, внимательности и строгого соблюдения правил безопасности.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6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спешит на помощь
</a:t>
            </a:r>
            <a:endParaRPr lang="en-US" sz="2696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каждый день помогают людям, которым больно или страшно. Для этого нужны знания, терпение и спокойствие. На картинке хорошо смотрятся белый халат, машина скорой помощи и добрый взгляд.
</a:t>
            </a:r>
            <a:endParaRPr lang="en-US" sz="2293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приходит, когда нужна забота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работают там, где людям нужна срочная помощь: на воде, в горах или после беды. Им нужны сила, выносливость и умение действовать точно. Для иллюстрации подойдут круг, верёвка и спасательный жилет.
</a:t>
            </a:r>
            <a:endParaRPr lang="en-US" sz="2213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 не теряет времени
</a:t>
            </a:r>
            <a:endParaRPr lang="en-US" sz="27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храбрый человек в опасной ситуации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и безопасных действий для ребёнка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Храбрецы в народных и авторских сказках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Иван-царевич, Алёша Попович и солдат из народных сказок хорошо известны как смелые герои. Они не боятся трудностей и защищают тех, кто слабее.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храбрец часто проходит трудное испытание и не сдаётся на полпути. Его путь показывает, что смелость нужна не только для борьбы, но и для доброго выбора.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такого героя важны не только сила и ловкость. Ему помогают ум, верность, находчивость и доброе сердце, поэтому он побеждает не грубой силой, а умным поступком.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авторских сказках герои тоже бывают храбрыми, хотя иногда им приходится полагаться на смекалку. Они находят выход из сложной ситуации и показывают, что добро сильнее зла.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России смелость проявляли люди, которые защищали свою страну. Им приходилось быть выносливыми, собранными и готовыми отвечать не только за себя, но и за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и исследователи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Храбростью отличались и путешественники с полярными исследователями. Их путь был трудным и опасным, но они шли вперёд ради открытия новых мест и помощи людям.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смелости
</a:t>
            </a:r>
            <a:endParaRPr lang="en-US" sz="42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смелые поступки каждый день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часто прячется в обычных делах: честно ответить учителю, признать ошибку и не сваливать вину на другого. Такой поступок тихий, но очень взрослый.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человек умеет сказать «нет» плохому делу: не списывает, не обижает слабого и не поддаётся на глупую затею. Это тоже настоящая отвага.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смелость — это помочь незаметно: поднять бумажку во дворе, уступить место младшему или сказать правду взрослому. Маленькие добрые дела делают день лучше.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смелость особенно нужна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
</a:t>
            </a:r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случился пожар, важно не паниковать и сразу позвать взрослых или службы спасения. Смелость здесь — быстро заметить опасность и не делать лишних шагов.
</a:t>
            </a:r>
            <a:endParaRPr lang="en-US" sz="2478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вокруг всё неизвестно, важно держаться рядом со взрослыми и не уходить одному. Храбрость состоит в том, чтобы попросить помощи вовремя.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нужна особенно спокойная и внимательная смелость: идти только по правилам, смотреть по сторонам и не спешить. Осторожность помогает сохранить здоровье.
</a:t>
            </a:r>
            <a:endParaRPr lang="en-US" sz="2394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между детьми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ссорятся, смелый человек не раздувает конфликт, а зовёт взрослого и старается говорить спокойно. Так можно остановить обиду и избежать беды.
</a:t>
            </a:r>
            <a:endParaRPr lang="en-US" sz="25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стало страшно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помогает не растеряться и выбрать безопасный поступок в трудной ситуации.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команде, где каждый помогает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заметил, что друг упал и не может встать сам. Он не растерялся, позвал взрослого и остался рядом, чтобы поддержать товарища. Команда сработала быстро: один предупредил, другой помог, и стало спокойнее.
</a:t>
            </a:r>
            <a:endParaRPr lang="en-US" sz="1889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зовёт на помощь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заметили, что кто-то потерялся среди большой группы. Один показал дорогу, второй сообщил взрослым, а третий остался на месте и ждал вместе с малышом. Так команда помогла без паники и лишних рисков.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спасает лучше всего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ребята увидели, что младший испугался шумной толпы. Старшая девочка встала рядом, взяла его за руку и отвела к учителю. Смелость оказалась не в громких словах, а в тихой заботе.
</a:t>
            </a:r>
            <a:endParaRPr lang="en-US" sz="2010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прикрыть друга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69267"/>
            <a:ext cx="664200" cy="531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88667"/>
            <a:ext cx="664200" cy="531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быть смелым в школе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ученик не стесняется задать вопрос. Он понимает: лучше уточнить, чем молчать и запутаться ещё сильнее.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Спросить, если не понял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смелость видна, когда ребёнок честно говорит о промахе и старается исправить его. Это делает отношения в классе крепче.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ошибку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 или рассказ перед классом требует смелости. Важно говорить спокойно, даже если немного дрожат коленки.
</a:t>
            </a:r>
            <a:endParaRPr lang="en-US" sz="230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Выступить перед классом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товарищу, не оставить его одного и заступиться без грубости — тоже смелый поступок. Такая доброта делает класс дружнее.
</a:t>
            </a:r>
            <a:endParaRPr lang="en-US" sz="2300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одноклассника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простые мысли помогают детям запомнить, что смелость начинается с маленького шага.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литературного чтения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достаточно, чтобы увидеть главное: геройство в детстве начинается не с подвигов, а с честности, доброты и готовности помочь.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растить в себе храбрость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Храбрость укрепляют чтение сказок и разговоры о поступках героев. Когда ребёнок замечает, как персонаж побеждает страх, ему легче поверить и в свои силы.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 простые упражнения: спокойный вдох, счёт до пяти, поддержка друзей и маленькие добрые дела каждый день. Так смелость становится привычкой, а не редким событием.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делает человека храбрым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Скрывать опасность нельзя. Храбрость всегда дружит с разумом, поэтому сначала нужно позвать взрослого и выбрать безопасный путь.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ради смеха — плохая идея. Смелый человек думает о последствиях и не делает опасные шаги только для того, чтобы удивить других.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 тоже не помогает. Если человек говорит громко, но не умеет помочь, его слова остаются пустыми и никого не защищают.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Грубость и драка не делают человека смелым. Настоящая храбрость не обижает других и не доказывает силу криком или толчками.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рядом с нами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Героем бывает старший брат, который заступился за младшего, или одноклассник, который не прошёл мимо чужой беды. Поступок говорит громче слов.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человек может жить совсем рядом: это мама, которая спокойно помогает в трудный день, или папа, который поддерживает и учит не сдаваться.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литературного чтения это важная мысль: не только сказочный богатырь, но и обычный человек может быть настоящим героем, если он добр и смел.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Храбрость начинается с доброго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Храбрец — это тот, кто не прячется от страха, а делает нужное и доброе. Если рядом правда, помощь и осторожность, герой может появиться в любой сказке и в любом классе.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2026-05-24T06:40:43Z</dcterms:created>
  <dcterms:modified xsi:type="dcterms:W3CDTF">2026-05-24T06:40:43Z</dcterms:modified>
</cp:coreProperties>
</file>