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Драгунский. «Друг детства»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Смешной и тёплый рассказ о Дениске и плюшевом мишке.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и его рассказы для детей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 Драгунский писал короткие, живые и очень понятные детям истории. Его герой Дениска попадает в обычные домашние ситуации, где смешное соседствует с добротой, мечтами и настоящими чувствами.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5541" y="2105694"/>
            <a:ext cx="517045" cy="4136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056" y="2057985"/>
            <a:ext cx="509053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14662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черты Дениски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Мечтает о силе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решает стать боксёром и думает о тренировках очень серьёзно. Ему хочется быть сильным, смелым и взрослым, хотя он ещё остаётся настоящим ребёнком.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любознательный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быстро увлекается новой идеей и сразу хочет попробовать всё сам. Он наблюдателен, легко удивляется и умеет видеть необычное в самой обычной домашней обстановке.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и впечатлительный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всей своей решительности Дениска остаётся мягким и чутким. Ему трудно обидеть любимую игрушку, потому что в нём сильны жалость, память и привязанность.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с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Мишка выглядит старым и немного потрёпанным, но именно поэтому он особенно дорог Дениске. В нём словно сохранились следы детских игр, домашних вечеров и первых радостей. Такая игрушка становится не просто вещью, а частью жизни мальчика.
</a:t>
            </a:r>
            <a:endParaRPr lang="en-US" sz="926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память дома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Дениски этот мишка связан с ранним детством и уютом семьи. Он напоминает о времени, когда игрушки казались почти живыми и были рядом каждый день. Поэтому герой смотрит на него не как на предмет, а как на старого друга.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Мягкий, любимый, настоящий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мишки мягкая шерсть, немного усталый вид и очень добрый образ. Всё в нём говорит о долгом пути через детство Дениски. Именно такая игрушка легко вызывает улыбку и нежность у читателя.
</a:t>
            </a:r>
            <a:endParaRPr lang="en-US" sz="1036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плюшевый мишка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01582" y="3371850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Ищет, чем заниматься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комнате нет спортивной груши, и Дениска начинает оглядываться по сторонам, выбирая подходящий предмет.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79962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Взгляд падает на мишку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плюшевый медведь оказывается рядом, и именно с этого момента смешная история становится по-настоящему важной.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017487" y="1807896"/>
            <a:ext cx="2556293" cy="1187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Дениска решает стать боксёром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Мальчику приходит в голову серьёзная мысль: он хочет стать сильным и тренироваться дома.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рассказ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смешно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Дениска рассуждает о боксе почти как взрослый спортсмен: ему хочется силы, тренировки и серьёзного дела. Но рядом нет настоящей груши, и мечта сразу сталкивается с комнатной действительностью.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спортивного снаряда мальчик видит любимого мишку. От этого желание упражняться становится почти невозможным, потому что игрушка кажется живой и очень беззащитной.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из этого контраста: Дениска хочет быть смелым, но в нужный момент оказывается слишком добрым. Детская серьёзность и жалость к мишке вызывают улыбку.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мишка напоминает Дениске о времени, когда он был совсем маленьким и доверял игрушкам свои первые игры. Такие вещи долго хранят тепло дома и живые воспоминания.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героя мишка — не просто мягкая игрушка, а часть его собственного детства. Поэтому один взгляд на него сразу вызывает нежность, сожаление и чувство давней привязанности.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детстве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понимает, что может ударить игрушку, если будет тренироваться по-настоящему. Но чем дольше он смотрит на мишку, тем сильнее в нём пробуждается жалость.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колеблется между желанием стать сильным и нежеланием причинить боль любимому другу из детства. В этот момент хорошо видно, что он ещё очень добрый и мягкий.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побеждает не сила, а сердце. Дениска выбирает бережность, и именно это делает его поступок важным и трогательным.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выбор героя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папы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не смеётся над сыном и не обрывает его резко. Он спокойно смотрит на ситуацию и помогает Дениске увидеть её честно и без лишних слов.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семейном разговоре чувствуется уважение и тепло. Папа ведёт себя так, чтобы мальчик сам понял, что происходит, и сделал свой выбор без страха и стыда.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благодаря спокойствию взрослого история звучит по-доброму. Папа не давит на сына, а создаёт в доме доверие и мягкую атмосферу.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170" y="2009971"/>
            <a:ext cx="2430704" cy="1540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070" y="2009971"/>
            <a:ext cx="2430704" cy="15405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6690" y="2009971"/>
            <a:ext cx="2430704" cy="154055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45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Бокс по-домашнему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всерьёз собирается тренироваться, будто перед ним уже настоящий ринг. Но вместо спортивной груши в комнате оказывается старый мишка, и вся важность сразу превращается в смешную домашнюю сцену. Именно так Драгунский показывает детскую серьёзность с улыбкой.
</a:t>
            </a:r>
            <a:endParaRPr lang="en-US" sz="902" dirty="0"/>
          </a:p>
        </p:txBody>
      </p:sp>
      <p:sp>
        <p:nvSpPr>
          <p:cNvPr id="10" name="Text 1"/>
          <p:cNvSpPr txBox="1"/>
          <p:nvPr/>
        </p:nvSpPr>
        <p:spPr>
          <a:xfrm>
            <a:off x="339441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любимая «груша»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Будущий боксёр смотрит на игрушку и вдруг понимает, что не может её ударить. Это очень смешно, потому что смелый план сталкивается с нежностью к плюшевому другу. Читатель улыбается, но не насмехается над героем.
</a:t>
            </a:r>
            <a:endParaRPr lang="en-US" sz="986" dirty="0"/>
          </a:p>
        </p:txBody>
      </p:sp>
      <p:sp>
        <p:nvSpPr>
          <p:cNvPr id="11" name="Text 2"/>
          <p:cNvSpPr txBox="1"/>
          <p:nvPr/>
        </p:nvSpPr>
        <p:spPr>
          <a:xfrm>
            <a:off x="6450033" y="3665221"/>
            <a:ext cx="2309663" cy="827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смех без обиды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нет злой шутки или грубого смеха. Здесь смешно потому, что ребёнок искренне мечтает быть сильным, но остаётся добрым. Такой юмор делает историю лёгкой, тёплой и очень человечной.
</a:t>
            </a:r>
            <a:endParaRPr lang="en-US" sz="1044" dirty="0"/>
          </a:p>
        </p:txBody>
      </p:sp>
      <p:sp>
        <p:nvSpPr>
          <p:cNvPr id="12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в рассказе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добрый выбор оказывается сильнее желания казаться смелым.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В. Ю. Драгунский, рассказ «Друг детства»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поступок Дениски показывает: настоящая сила человека измеряется не ударами, а способностью пожалеть и сохранить доброе сердце.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1319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05425" y="2057985"/>
            <a:ext cx="509053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пространство памяти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401414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Игрушки с характером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мишка в комнате будто становится частью семьи. Он хранит следы детских игр, поэтому Дениска смотрит на него не как на предмет, а как на старого друга.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2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Уют и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 рассказе — это спокойное место, где мальчик чувствует себя свободно. Здесь можно мечтать, играть и переживать свои маленькие радости и сомнения без страха.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5520" y="2814638"/>
            <a:ext cx="2327006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воспоминаний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комната превращается в место, где оживает прошлое. Именно домашние вещи напоминают герою о раннем детстве и помогают ему понять, что жалеть — это по-доброму.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и короткие фразы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Драгунский пишет так, как говорят дети и взрослые дома. Из-за коротких фраз текст звучит легко, а смысл сразу становится понятным младшему читателю.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и разговорная интонация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много обычных домашних подробностей: комната, игрушка, разговор с папой. Такие детали делают историю очень близкой и словно услышанной из настоящей жизни.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понятный язык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мечтает быть сильным и смелым, но думает по-детски быстро и наивно. В этом его живость и правдивость.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искренне привязывается к старому мишке. Поэтому его колебания между силой и жалостью выглядят не смешно только, а ещё очень трогательно.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не пытается казаться идеальным. Он сомневается, чувствует, вспоминает и сразу меняет настроение — как многие дети его возраста.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такая естественность делает Дениску близким читателю. В нём легко узнать самого себя или знакомого школьника.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Дениска запоминается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рассказ учит добру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6607" y="1834576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Мечта о боксе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решает стать боксёром и ищет, чем тренироваться дома. С этого начинается его смешное и серьёзное испытание.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35547" y="3600512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Встреча с мишкой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глаза герою попадается старый плюшевый медведь. В этот момент память о детстве сильнее желания показать силу.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06407" y="2009141"/>
            <a:ext cx="2285176" cy="86813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Добрый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не может ударить игрушку и выбирает жалость. Так рассказ показывает: бережность и сердце важнее грубой смелости.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и трогательное рядом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история кажется почти спортивной: мальчик хочет тренироваться и стать сильным. Но рядом оказывается любимый мишка, и серьёзная затея сразу превращается в забавную домашнюю сцену.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именно потому, что Дениска очень старается быть взрослым боксёром, а в душе остаётся чутким ребёнком. Из-за этого эпизод вызывает улыбку и тёплое сочувствие.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9648" y="1218586"/>
            <a:ext cx="4172877" cy="270632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эпизоды рассказа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86608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Дениска увлекается идеей стать боксёром. Он представляет силу и тренировки, будто это самое важное дело на свете.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2448594" y="1128975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его взгляд останавливается на старом мишке. Игрушка сразу возвращает героя к детству и домашнему теплу.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86608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вспоминает, как раньше играл с медведем, и не решается его ударить. Внутри него побеждает жалость и доброта.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448594" y="3569833"/>
            <a:ext cx="1516618" cy="11676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происходит разговор с папой, который помогает понять ситуацию спокойно. Этот эпизод завершает историю тихо и по-доброму.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9537" y="2057985"/>
            <a:ext cx="509053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060" y="2082714"/>
            <a:ext cx="517045" cy="4595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2616" y="2057985"/>
            <a:ext cx="493146" cy="50905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Другом может быть не только человек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24963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 верность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Старому медведю герой доверяет свои детские чувства, поэтому не может обойтись с ним грубо. Верность игрушке делает его поступок особенно трогательным.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84511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близком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Дениска относится к мишке бережно, потому что игрушка связана с дорогими воспоминаниями. Такая забота показывает, что дружба начинается с чуткости и нежности.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54756" y="2814638"/>
            <a:ext cx="2570941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Игрушка напоминает о раннем детстве, когда всё казалось живым и удивительным. Поэтому название рассказа звучит очень точно: друг может хранить тепло целого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650" y="1797283"/>
            <a:ext cx="2249100" cy="17571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1050" y="1797283"/>
            <a:ext cx="2249100" cy="17571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8550" y="1797283"/>
            <a:ext cx="2249100" cy="17571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3845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9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рождается из обычного дня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Драгунского самый простой домашний эпизод вдруг становится смешным и запоминающимся. Мальчик хочет боксировать, но сталкивается с любимой игрушкой и неожиданно меняет своё решение.
</a:t>
            </a:r>
            <a:endParaRPr lang="en-US" sz="919" dirty="0"/>
          </a:p>
        </p:txBody>
      </p:sp>
      <p:sp>
        <p:nvSpPr>
          <p:cNvPr id="9" name="Text 2"/>
          <p:cNvSpPr txBox="1"/>
          <p:nvPr/>
        </p:nvSpPr>
        <p:spPr>
          <a:xfrm>
            <a:off x="32039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говорят как настоящие дети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рассказах нет сухих и скучных фраз. Персонажи думают, сомневаются и радуются так, как это делают школьники, поэтому читателю легко им поверить.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6061413" y="3706280"/>
            <a:ext cx="2139614" cy="81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чувствуется в каждой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история шутливая, в ней нет насмешки. Автор показывает мир ребёнка мягко и внимательно, поэтому после чтения остаётся тёплое ощущение.
</a:t>
            </a:r>
            <a:endParaRPr lang="en-US" sz="1030" dirty="0"/>
          </a:p>
        </p:txBody>
      </p:sp>
      <p:sp>
        <p:nvSpPr>
          <p:cNvPr id="11" name="Text 4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Драгунский создаёт живой рассказ
</a:t>
            </a:r>
            <a:endParaRPr lang="en-US" sz="3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стоит 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«Друг детства» остаётся близким детям, потому что в нём есть смех, память и доброта. Он напоминает: по-настоящему сильным человека делает не кулак, а чуткое сердце.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2026-05-23T23:29:16Z</dcterms:created>
  <dcterms:modified xsi:type="dcterms:W3CDTF">2026-05-23T23:29:16Z</dcterms:modified>
</cp:coreProperties>
</file>