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поэта»: стихотворение, ставшее голосом протеста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о Пушкине, превратившаяся в смелое обличение несправедливости.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1830-х: время цензуры и потрясений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1830-е годы слово в России находилось под строгим контролем, а влияние двора ощущалось везде. На этом фоне гибель Пушкина потрясла общество, а молодой Лермонтов откликнулся особенно резко.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появилось стихотворение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февраля 1837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стало известно о смертельном ранении Пушкина на дуэли. Для многих это было не просто известие, а национальная трагедия.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списки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переписывают и передают из рук в руки. Его читают потому, что он говорит прямо и очень смело для своего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новости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стихотворение почти на одном дыхании. Сначала звучат скорбь и боль, затем появляется гнев и обвинение.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доходит до двора и вызывает недовольство. Автор попадает под надзор, а затем оказывается в ссылке.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Лермонтов: связь двух поэтов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признанный мастер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 1837 году был уже главным русским поэтом, чьё имя знала вся образованная Россия. Его смерть стала событием не только личным, но и общенациональным.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— молодой продолжатель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был гораздо моложе и только входил в литературу. Оба поэта чувствовали давление света и цензуры, поэтому их судьбы оказались внутренне связаны.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событий и их роль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участвовал в событиях и почему это важно для понимания стихотворения.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была не только личной: на неё повлияли свет, слухи и отношение власти к поэту.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дуэли и гибели Пушкина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Скандальные слухи вокруг семьи Пушкина усиливали напряжение. В светском обществе сплетня могла быстро превратиться в серьёзное оскорбление и поставить под удар честь человека.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дуэль считалась способом защитить достоинство, хотя на деле часто приносила только новые трагедии. Формально речь шла о чести, но итогом становилась смерть.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Стычка с Жоржем Дантесом закончилась смертельным ранением Пушкина. Именно эта гибель сделала событие одним из самых тяжёлых моментов в истории русской литературы.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известия о дуэли к появлению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историческим сведениям о дуэли Пушкина и отклике Лермонтова.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стихотворения: скорбь по поэту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звучит как траурный отклик на смерть Пушкина. Лермонтов говорит о нём как о великом поэте, чья утрата ощущается всей страной.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слышны уважение и глубокая личная боль. Автор не просто сообщает о гибели, а переживает её как потерю дорогого и незаменимого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связан с духовной ценностью и талантом, которые невозможно заменить. Поэтому смерть воспринимается как беда для культуры, а не только для близких.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строф читатель чувствует, что перед ним не обычный траурный текст. Это искренний голос человека, который не может молчать перед трагедией.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эмоционального тона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личная печаль постепенно превращается в гражданское обвинение и публичный протест.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движется от скорби к гневу: Лермонтов не только оплакивает Пушкина, но и судит общество.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стихотворения М. Ю. Лермонтова «Смерть поэта»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обвинение света и общества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Лермонтов обвиняет не отдельных людей, а весь светский круг. Он показывает мир, где важнее положение, блеск и слухи, чем талант и честь.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осуждает зависть, равнодушие и жестокие насмешки. Именно такая среда, по его мысли, делает трагедию возможной и оставляет человека без защиты.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этой части выглядит не только жертвой, но и символом высокого дара, который общество не сумело сберечь. Поэтому стихотворение звучит как сильный упрёк эпохе.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в стихотворении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среди толпы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поэт стоит один против равнодушного света. Он не старается понравиться всем и не повторяет чужие мнения. Его голос звучит честно, поэтому вокруг него сразу возникает холод и отчуждение.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связан с тишиной, внутренним светом и сосредоточенной работой мысли. Свеча или чернильница помогают представить не только творчество, но и хрупкость человека, который остается верен своему слову даже в одиночестве.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не защищает от боли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показывает: настоящий поэт силён правдой, но именно правда делает его уязвимым. Он оказывается без поддержки, когда вокруг господствуют насмешки и ложь, и поэтому его судьба вызывает сочувствие и уважение.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помогают Лермонтову передать скорбь, гнев и обличение в одном тексте.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одновременно скорбный и обвинительный: художественные приёмы превращают личное чувство в сильное общественное высказывание.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«Смерть поэта»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образы произведения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разбор поступков общества. Лермонтов словно выносит приговор тем, кто не защитил поэта и позволил жестокости победить.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показано как холодная среда без сочувствия. В ней нет тепла, зато есть пустота, сплетни и равнодушие к чужой беде.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связан с искренним словом и высоким искусством. Он не молчит ради удобства, поэтому становится заметной и уязвимой фигурой среди толпы.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Лермонтова работают как громкий протест. Они не просто рассказывают о трагедии, а прямо обвиняют тех, кто создал атмосферу вражды.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таким известным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сразу оказался важным не только для литературы, но и для общества: он говорил о событии, которое переживала вся образованная Россия.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внимание привлекли сама смерть Пушкина и смелость обвинения, поэтому стихотворение быстро стало широко известным.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русской литературы и восприятия стихотворения в 1837 году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 на стихотворение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Лермонтова арестовали, а затем отправили служить на Кавказ. Такое решение показывало, что власти восприняли текст как опасное общественное выступление, а не только как литературное произведение.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автора стало ещё одним подтверждением силы стихотворения: слово поэта оказалось настолько острым, что его попытались ограничить административными мерами.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быстро дошло до людей при дворе и вызвало раздражение, потому что в нём прозвучало открытое обвинение в адрес светского общества и его нравов.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помогает увидеть, как литература откликается на реальную историю и как личная скорбь превращается в гражданский протест.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сведения о создании стихотворения М. Ю. Лермонтова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была написана «Смерть поэта», и это делает её важным откликом на гибель Пушкина.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осмысление гибели Пушкина в стихотворении М. Ю. Лермонтова «Смерть поэта»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создано в 1837 году сразу после гибели А. С. Пушкина и стало одним из самых сильных откликов русской литературы на трагедию поэта.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соединяет в тексте скорбь, возмущение и защиту человеческого достоинства, поэтому стихотворение звучит не только как память, но и как протест.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в том, что настоящий поэт может быть одинок, однако его слово остаётся сильнее слухов, насмешек и равнодушия окружающих.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важно помнить как произведение, где личная боль превращается в общественный смысл и помогает сохранить уважение к национальному поэту.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Лермонтова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поэта и общества встречается у Лермонтова и в других стихотворениях, где он размышляет о назначении поэзии и ответственности того, кто говорит правду.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в «Смерти поэта» эта тема звучит особенно резко: здесь есть не только размышление, но и прямое обвинение, связанное с конкретной трагедией.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занимает особое место в творчестве Лермонтова: оно соединяет литературную тему и историческое событие, делая его очень личным и одновременно общественно важным.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и протест против несправедливости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сохранила память о Пушкине и превратила личную утрату в смелый протест. Стихотворение показывает, что поэзия умеет защищать честь человека и говорить правду громче молчания.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2026-05-22T17:21:33Z</dcterms:created>
  <dcterms:modified xsi:type="dcterms:W3CDTF">2026-05-22T17:21:33Z</dcterms:modified>
</cp:coreProperties>
</file>